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21945600"/>
  <p:notesSz cx="6858000" cy="9144000"/>
  <p:defaultTextStyle>
    <a:defPPr>
      <a:defRPr lang="en-US"/>
    </a:defPPr>
    <a:lvl1pPr algn="l" defTabSz="1513554" rtl="0" eaLnBrk="0" fontAlgn="base" hangingPunct="0">
      <a:spcBef>
        <a:spcPct val="0"/>
      </a:spcBef>
      <a:spcAft>
        <a:spcPct val="0"/>
      </a:spcAft>
      <a:defRPr sz="5862" kern="1200">
        <a:solidFill>
          <a:schemeClr val="tx1"/>
        </a:solidFill>
        <a:latin typeface="Arial" panose="020B0604020202020204" pitchFamily="34" charset="0"/>
        <a:ea typeface="MS PGothic" panose="020B0600070205080204" pitchFamily="34" charset="-128"/>
        <a:cs typeface="+mn-cs"/>
      </a:defRPr>
    </a:lvl1pPr>
    <a:lvl2pPr marL="1513554" indent="-1128226" algn="l" defTabSz="1513554" rtl="0" eaLnBrk="0" fontAlgn="base" hangingPunct="0">
      <a:spcBef>
        <a:spcPct val="0"/>
      </a:spcBef>
      <a:spcAft>
        <a:spcPct val="0"/>
      </a:spcAft>
      <a:defRPr sz="5862" kern="1200">
        <a:solidFill>
          <a:schemeClr val="tx1"/>
        </a:solidFill>
        <a:latin typeface="Arial" panose="020B0604020202020204" pitchFamily="34" charset="0"/>
        <a:ea typeface="MS PGothic" panose="020B0600070205080204" pitchFamily="34" charset="-128"/>
        <a:cs typeface="+mn-cs"/>
      </a:defRPr>
    </a:lvl2pPr>
    <a:lvl3pPr marL="3028740" indent="-2259717" algn="l" defTabSz="1513554" rtl="0" eaLnBrk="0" fontAlgn="base" hangingPunct="0">
      <a:spcBef>
        <a:spcPct val="0"/>
      </a:spcBef>
      <a:spcAft>
        <a:spcPct val="0"/>
      </a:spcAft>
      <a:defRPr sz="5862" kern="1200">
        <a:solidFill>
          <a:schemeClr val="tx1"/>
        </a:solidFill>
        <a:latin typeface="Arial" panose="020B0604020202020204" pitchFamily="34" charset="0"/>
        <a:ea typeface="MS PGothic" panose="020B0600070205080204" pitchFamily="34" charset="-128"/>
        <a:cs typeface="+mn-cs"/>
      </a:defRPr>
    </a:lvl3pPr>
    <a:lvl4pPr marL="4543926" indent="-3391209" algn="l" defTabSz="1513554" rtl="0" eaLnBrk="0" fontAlgn="base" hangingPunct="0">
      <a:spcBef>
        <a:spcPct val="0"/>
      </a:spcBef>
      <a:spcAft>
        <a:spcPct val="0"/>
      </a:spcAft>
      <a:defRPr sz="5862" kern="1200">
        <a:solidFill>
          <a:schemeClr val="tx1"/>
        </a:solidFill>
        <a:latin typeface="Arial" panose="020B0604020202020204" pitchFamily="34" charset="0"/>
        <a:ea typeface="MS PGothic" panose="020B0600070205080204" pitchFamily="34" charset="-128"/>
        <a:cs typeface="+mn-cs"/>
      </a:defRPr>
    </a:lvl4pPr>
    <a:lvl5pPr marL="6064010" indent="-4522700" algn="l" defTabSz="1513554" rtl="0" eaLnBrk="0" fontAlgn="base" hangingPunct="0">
      <a:spcBef>
        <a:spcPct val="0"/>
      </a:spcBef>
      <a:spcAft>
        <a:spcPct val="0"/>
      </a:spcAft>
      <a:defRPr sz="5862" kern="1200">
        <a:solidFill>
          <a:schemeClr val="tx1"/>
        </a:solidFill>
        <a:latin typeface="Arial" panose="020B0604020202020204" pitchFamily="34" charset="0"/>
        <a:ea typeface="MS PGothic" panose="020B0600070205080204" pitchFamily="34" charset="-128"/>
        <a:cs typeface="+mn-cs"/>
      </a:defRPr>
    </a:lvl5pPr>
    <a:lvl6pPr marL="2351151" algn="l" defTabSz="940460" rtl="0" eaLnBrk="1" latinLnBrk="0" hangingPunct="1">
      <a:defRPr sz="5862" kern="1200">
        <a:solidFill>
          <a:schemeClr val="tx1"/>
        </a:solidFill>
        <a:latin typeface="Arial" panose="020B0604020202020204" pitchFamily="34" charset="0"/>
        <a:ea typeface="MS PGothic" panose="020B0600070205080204" pitchFamily="34" charset="-128"/>
        <a:cs typeface="+mn-cs"/>
      </a:defRPr>
    </a:lvl6pPr>
    <a:lvl7pPr marL="2821381" algn="l" defTabSz="940460" rtl="0" eaLnBrk="1" latinLnBrk="0" hangingPunct="1">
      <a:defRPr sz="5862" kern="1200">
        <a:solidFill>
          <a:schemeClr val="tx1"/>
        </a:solidFill>
        <a:latin typeface="Arial" panose="020B0604020202020204" pitchFamily="34" charset="0"/>
        <a:ea typeface="MS PGothic" panose="020B0600070205080204" pitchFamily="34" charset="-128"/>
        <a:cs typeface="+mn-cs"/>
      </a:defRPr>
    </a:lvl7pPr>
    <a:lvl8pPr marL="3291611" algn="l" defTabSz="940460" rtl="0" eaLnBrk="1" latinLnBrk="0" hangingPunct="1">
      <a:defRPr sz="5862" kern="1200">
        <a:solidFill>
          <a:schemeClr val="tx1"/>
        </a:solidFill>
        <a:latin typeface="Arial" panose="020B0604020202020204" pitchFamily="34" charset="0"/>
        <a:ea typeface="MS PGothic" panose="020B0600070205080204" pitchFamily="34" charset="-128"/>
        <a:cs typeface="+mn-cs"/>
      </a:defRPr>
    </a:lvl8pPr>
    <a:lvl9pPr marL="3761842" algn="l" defTabSz="940460" rtl="0" eaLnBrk="1" latinLnBrk="0" hangingPunct="1">
      <a:defRPr sz="5862"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912"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p:restoredTop sz="94635"/>
  </p:normalViewPr>
  <p:slideViewPr>
    <p:cSldViewPr snapToObjects="1">
      <p:cViewPr varScale="1">
        <p:scale>
          <a:sx n="22" d="100"/>
          <a:sy n="22" d="100"/>
        </p:scale>
        <p:origin x="110" y="235"/>
      </p:cViewPr>
      <p:guideLst>
        <p:guide orient="horz" pos="6912"/>
        <p:guide pos="13824"/>
      </p:guideLst>
    </p:cSldViewPr>
  </p:slideViewPr>
  <p:outlineViewPr>
    <p:cViewPr>
      <p:scale>
        <a:sx n="33" d="100"/>
        <a:sy n="33" d="100"/>
      </p:scale>
      <p:origin x="0" y="3256"/>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BFA9A5-ACB3-466F-80FB-64F781C55DBF}"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C545F519-502E-4FBD-95C2-322701EA73E9}">
      <dgm:prSet phldrT="[Text]" custT="1"/>
      <dgm:spPr/>
      <dgm:t>
        <a:bodyPr/>
        <a:lstStyle/>
        <a:p>
          <a:r>
            <a:rPr lang="en-US" sz="2800" dirty="0"/>
            <a:t>1004 Total Images</a:t>
          </a:r>
        </a:p>
      </dgm:t>
    </dgm:pt>
    <dgm:pt modelId="{42CE788A-BDD9-4904-B63B-14564B3EFE60}" type="parTrans" cxnId="{9EF21784-CE82-4FDE-9E74-193685D57657}">
      <dgm:prSet/>
      <dgm:spPr/>
      <dgm:t>
        <a:bodyPr/>
        <a:lstStyle/>
        <a:p>
          <a:endParaRPr lang="en-US" sz="2800"/>
        </a:p>
      </dgm:t>
    </dgm:pt>
    <dgm:pt modelId="{31F85651-B29D-48C0-B979-E2FA581AC60D}" type="sibTrans" cxnId="{9EF21784-CE82-4FDE-9E74-193685D57657}">
      <dgm:prSet/>
      <dgm:spPr/>
      <dgm:t>
        <a:bodyPr/>
        <a:lstStyle/>
        <a:p>
          <a:endParaRPr lang="en-US" sz="2800"/>
        </a:p>
      </dgm:t>
    </dgm:pt>
    <dgm:pt modelId="{93B6726B-83A0-490B-AB85-D23F4A3491B9}">
      <dgm:prSet phldrT="[Text]" custT="1"/>
      <dgm:spPr/>
      <dgm:t>
        <a:bodyPr/>
        <a:lstStyle/>
        <a:p>
          <a:r>
            <a:rPr lang="en-US" sz="2800" dirty="0"/>
            <a:t>920 Predictions Unchanged</a:t>
          </a:r>
        </a:p>
      </dgm:t>
    </dgm:pt>
    <dgm:pt modelId="{DB274D6F-536A-4DF8-B0F5-45F1A1261A8D}" type="parTrans" cxnId="{D0BC126B-4CA7-454D-81BD-F60603BADAA0}">
      <dgm:prSet/>
      <dgm:spPr/>
      <dgm:t>
        <a:bodyPr/>
        <a:lstStyle/>
        <a:p>
          <a:endParaRPr lang="en-US" sz="2800"/>
        </a:p>
      </dgm:t>
    </dgm:pt>
    <dgm:pt modelId="{FF6D5CF3-0C88-457B-AB27-DBC76D092D80}" type="sibTrans" cxnId="{D0BC126B-4CA7-454D-81BD-F60603BADAA0}">
      <dgm:prSet/>
      <dgm:spPr/>
      <dgm:t>
        <a:bodyPr/>
        <a:lstStyle/>
        <a:p>
          <a:endParaRPr lang="en-US" sz="2800"/>
        </a:p>
      </dgm:t>
    </dgm:pt>
    <dgm:pt modelId="{E4F41411-D3C4-4636-B419-86C26B4FE4DB}">
      <dgm:prSet phldrT="[Text]" custT="1"/>
      <dgm:spPr/>
      <dgm:t>
        <a:bodyPr/>
        <a:lstStyle/>
        <a:p>
          <a:r>
            <a:rPr lang="en-US" sz="2800" dirty="0"/>
            <a:t>84 Predictions Changed</a:t>
          </a:r>
        </a:p>
      </dgm:t>
    </dgm:pt>
    <dgm:pt modelId="{9B9837F6-9B21-4AF5-A7A1-0A9616FCEB2D}" type="parTrans" cxnId="{DC0176BA-6FD1-4918-88A7-D6DF224688F2}">
      <dgm:prSet/>
      <dgm:spPr/>
      <dgm:t>
        <a:bodyPr/>
        <a:lstStyle/>
        <a:p>
          <a:endParaRPr lang="en-US" sz="2800"/>
        </a:p>
      </dgm:t>
    </dgm:pt>
    <dgm:pt modelId="{ED41F5C3-1CDC-4966-A852-20AC781A4668}" type="sibTrans" cxnId="{DC0176BA-6FD1-4918-88A7-D6DF224688F2}">
      <dgm:prSet/>
      <dgm:spPr/>
      <dgm:t>
        <a:bodyPr/>
        <a:lstStyle/>
        <a:p>
          <a:endParaRPr lang="en-US" sz="2800"/>
        </a:p>
      </dgm:t>
    </dgm:pt>
    <dgm:pt modelId="{DC68853A-B63E-4BFA-A21B-A1CAEAC979D5}">
      <dgm:prSet phldrT="[Text]" custT="1"/>
      <dgm:spPr/>
      <dgm:t>
        <a:bodyPr/>
        <a:lstStyle/>
        <a:p>
          <a:r>
            <a:rPr lang="en-US" sz="2800" dirty="0"/>
            <a:t>81 Predictions Unrecognizable Before &amp; Recognizable After</a:t>
          </a:r>
        </a:p>
      </dgm:t>
    </dgm:pt>
    <dgm:pt modelId="{1943BDF3-7418-4BBF-9312-4EEDF18A9EFA}" type="parTrans" cxnId="{FB70C576-64FA-4175-9D78-89006B09A105}">
      <dgm:prSet/>
      <dgm:spPr/>
      <dgm:t>
        <a:bodyPr/>
        <a:lstStyle/>
        <a:p>
          <a:endParaRPr lang="en-US" sz="2800"/>
        </a:p>
      </dgm:t>
    </dgm:pt>
    <dgm:pt modelId="{DC4E74B0-76C2-421B-A650-667D80F23D0E}" type="sibTrans" cxnId="{FB70C576-64FA-4175-9D78-89006B09A105}">
      <dgm:prSet/>
      <dgm:spPr/>
      <dgm:t>
        <a:bodyPr/>
        <a:lstStyle/>
        <a:p>
          <a:endParaRPr lang="en-US" sz="2800"/>
        </a:p>
      </dgm:t>
    </dgm:pt>
    <dgm:pt modelId="{36736540-5FD3-4F46-B21A-00C298D301D4}">
      <dgm:prSet custT="1"/>
      <dgm:spPr/>
      <dgm:t>
        <a:bodyPr/>
        <a:lstStyle/>
        <a:p>
          <a:r>
            <a:rPr lang="en-US" sz="2800" dirty="0"/>
            <a:t>3 Predictions Recognizable Before &amp; Unrecognizable After</a:t>
          </a:r>
        </a:p>
      </dgm:t>
    </dgm:pt>
    <dgm:pt modelId="{B6022A36-D0A7-4FA1-9550-EE0E27A1A042}" type="parTrans" cxnId="{E8029FA4-3E1F-4B82-A1A4-D1F08D7FBE1D}">
      <dgm:prSet/>
      <dgm:spPr/>
      <dgm:t>
        <a:bodyPr/>
        <a:lstStyle/>
        <a:p>
          <a:endParaRPr lang="en-US" sz="2800"/>
        </a:p>
      </dgm:t>
      <dgm:extLst>
        <a:ext uri="{E40237B7-FDA0-4F09-8148-C483321AD2D9}">
          <dgm14:cNvPr xmlns:dgm14="http://schemas.microsoft.com/office/drawing/2010/diagram" id="0" name="" descr="A tree diagram showing the subdivisions of different image results from the test set.  The top-most level of the tree has a single node for the 1004 total images in the test set.  At the level below this, the data splits into two nodes: one for the 902 predictions that were unchanged from before to after enhancement and one for the 84 predictions that changed with enhancement.  The node for predictions that changed with enhancement is further subdivided into 81 datapoints that were predicted unrecognizable before and recognizable after and 3 predictions that were predicted recognizable before and recognizable after.  Of the 81 data points predicted unrecognizable before and recognizable after, a further division is made into 39 datapoints that were labeled &quot;Recognizable&quot; for the ground truth and 42 datapoints labeled &quot;Unrecognizable for the ground truth."/>
        </a:ext>
      </dgm:extLst>
    </dgm:pt>
    <dgm:pt modelId="{1F49CECD-E44D-460E-8430-613E3F3004A5}" type="sibTrans" cxnId="{E8029FA4-3E1F-4B82-A1A4-D1F08D7FBE1D}">
      <dgm:prSet/>
      <dgm:spPr/>
      <dgm:t>
        <a:bodyPr/>
        <a:lstStyle/>
        <a:p>
          <a:endParaRPr lang="en-US" sz="2800"/>
        </a:p>
      </dgm:t>
    </dgm:pt>
    <dgm:pt modelId="{7B3E158A-C4F8-45CF-9F4A-85818166CCFF}">
      <dgm:prSet custT="1"/>
      <dgm:spPr/>
      <dgm:t>
        <a:bodyPr/>
        <a:lstStyle/>
        <a:p>
          <a:r>
            <a:rPr lang="en-US" sz="2800" dirty="0"/>
            <a:t>39 datapoints with ‘Recognizable’ for ground truth</a:t>
          </a:r>
        </a:p>
      </dgm:t>
    </dgm:pt>
    <dgm:pt modelId="{D4148DAB-6B5F-4AC8-AABA-57B376774817}" type="parTrans" cxnId="{8E9E629D-618C-4513-8DFB-39AECFB1C364}">
      <dgm:prSet/>
      <dgm:spPr/>
      <dgm:t>
        <a:bodyPr/>
        <a:lstStyle/>
        <a:p>
          <a:endParaRPr lang="en-US" sz="2800"/>
        </a:p>
      </dgm:t>
    </dgm:pt>
    <dgm:pt modelId="{F6885E44-5A28-42A1-BD68-34E38E0E48C0}" type="sibTrans" cxnId="{8E9E629D-618C-4513-8DFB-39AECFB1C364}">
      <dgm:prSet/>
      <dgm:spPr/>
      <dgm:t>
        <a:bodyPr/>
        <a:lstStyle/>
        <a:p>
          <a:endParaRPr lang="en-US" sz="2800"/>
        </a:p>
      </dgm:t>
    </dgm:pt>
    <dgm:pt modelId="{7F40C7C9-CF65-4D69-9BCD-F89236618B74}">
      <dgm:prSet custT="1"/>
      <dgm:spPr/>
      <dgm:t>
        <a:bodyPr/>
        <a:lstStyle/>
        <a:p>
          <a:r>
            <a:rPr lang="en-US" sz="2800" dirty="0"/>
            <a:t>42 datapoints with ‘Unrecognizable’ for ground truth</a:t>
          </a:r>
        </a:p>
      </dgm:t>
    </dgm:pt>
    <dgm:pt modelId="{1C35B3B2-32AF-4485-BF05-31A138C1657F}" type="parTrans" cxnId="{F629B6ED-3EDF-477E-A25B-86D66B74A3A4}">
      <dgm:prSet/>
      <dgm:spPr/>
      <dgm:t>
        <a:bodyPr/>
        <a:lstStyle/>
        <a:p>
          <a:endParaRPr lang="en-US" sz="2800"/>
        </a:p>
      </dgm:t>
    </dgm:pt>
    <dgm:pt modelId="{4E64A7FA-ED64-4E3D-A633-C5554757E094}" type="sibTrans" cxnId="{F629B6ED-3EDF-477E-A25B-86D66B74A3A4}">
      <dgm:prSet/>
      <dgm:spPr/>
      <dgm:t>
        <a:bodyPr/>
        <a:lstStyle/>
        <a:p>
          <a:endParaRPr lang="en-US" sz="2800"/>
        </a:p>
      </dgm:t>
    </dgm:pt>
    <dgm:pt modelId="{03D8A13F-BF65-497A-B627-99F2DFAE8DB8}">
      <dgm:prSet custT="1"/>
      <dgm:spPr/>
      <dgm:t>
        <a:bodyPr/>
        <a:lstStyle/>
        <a:p>
          <a:r>
            <a:rPr lang="en-US" sz="2800" dirty="0"/>
            <a:t>4 other datapoints</a:t>
          </a:r>
        </a:p>
      </dgm:t>
    </dgm:pt>
    <dgm:pt modelId="{5B0F4938-B427-43C3-BB22-99405BDE0253}" type="parTrans" cxnId="{64A9F1C4-B7EB-4D78-A98A-2C76AA7D9137}">
      <dgm:prSet/>
      <dgm:spPr/>
      <dgm:t>
        <a:bodyPr/>
        <a:lstStyle/>
        <a:p>
          <a:endParaRPr lang="en-US" sz="2800"/>
        </a:p>
      </dgm:t>
    </dgm:pt>
    <dgm:pt modelId="{4F361F4D-2D10-4C8E-ACC3-FEC13998D21F}" type="sibTrans" cxnId="{64A9F1C4-B7EB-4D78-A98A-2C76AA7D9137}">
      <dgm:prSet/>
      <dgm:spPr/>
      <dgm:t>
        <a:bodyPr/>
        <a:lstStyle/>
        <a:p>
          <a:endParaRPr lang="en-US" sz="2800"/>
        </a:p>
      </dgm:t>
    </dgm:pt>
    <dgm:pt modelId="{2EA7BB12-C2E5-4658-A21A-A40D53E786DB}">
      <dgm:prSet custT="1"/>
      <dgm:spPr/>
      <dgm:t>
        <a:bodyPr/>
        <a:lstStyle/>
        <a:p>
          <a:r>
            <a:rPr lang="en-US" sz="2800" dirty="0"/>
            <a:t>7 datapoints unrecognizable due to noise</a:t>
          </a:r>
        </a:p>
      </dgm:t>
    </dgm:pt>
    <dgm:pt modelId="{328AA4D1-90E7-42F2-B268-7C1A5D2EE745}" type="parTrans" cxnId="{07FB87ED-51A7-475E-A6B6-268E9C767E43}">
      <dgm:prSet/>
      <dgm:spPr/>
      <dgm:t>
        <a:bodyPr/>
        <a:lstStyle/>
        <a:p>
          <a:endParaRPr lang="en-US" sz="2800"/>
        </a:p>
      </dgm:t>
    </dgm:pt>
    <dgm:pt modelId="{6B54BA47-044D-441B-A999-E90E9615E8BA}" type="sibTrans" cxnId="{07FB87ED-51A7-475E-A6B6-268E9C767E43}">
      <dgm:prSet/>
      <dgm:spPr/>
      <dgm:t>
        <a:bodyPr/>
        <a:lstStyle/>
        <a:p>
          <a:endParaRPr lang="en-US" sz="2800"/>
        </a:p>
      </dgm:t>
    </dgm:pt>
    <dgm:pt modelId="{50A2E50E-CB18-44A9-BE1A-1BCC7F0574E4}">
      <dgm:prSet custT="1"/>
      <dgm:spPr/>
      <dgm:t>
        <a:bodyPr/>
        <a:lstStyle/>
        <a:p>
          <a:r>
            <a:rPr lang="en-US" sz="2800" dirty="0"/>
            <a:t>18 datapoints unrecognizable due to other quality issues</a:t>
          </a:r>
        </a:p>
      </dgm:t>
    </dgm:pt>
    <dgm:pt modelId="{8831FB90-E93A-4C56-8CF6-2C794F10C3C3}" type="parTrans" cxnId="{D40B4D37-C6C2-4406-B1CC-957666AACEA2}">
      <dgm:prSet/>
      <dgm:spPr/>
      <dgm:t>
        <a:bodyPr/>
        <a:lstStyle/>
        <a:p>
          <a:endParaRPr lang="en-US" sz="2800"/>
        </a:p>
      </dgm:t>
    </dgm:pt>
    <dgm:pt modelId="{F4EF4449-8F4C-4D27-921B-CBF68A9700A2}" type="sibTrans" cxnId="{D40B4D37-C6C2-4406-B1CC-957666AACEA2}">
      <dgm:prSet/>
      <dgm:spPr/>
      <dgm:t>
        <a:bodyPr/>
        <a:lstStyle/>
        <a:p>
          <a:endParaRPr lang="en-US" sz="2800"/>
        </a:p>
      </dgm:t>
    </dgm:pt>
    <dgm:pt modelId="{B81E4137-3996-46F7-8872-E491D2DBF444}">
      <dgm:prSet custT="1"/>
      <dgm:spPr/>
      <dgm:t>
        <a:bodyPr/>
        <a:lstStyle/>
        <a:p>
          <a:r>
            <a:rPr lang="en-US" sz="2800" dirty="0"/>
            <a:t>13 datapoints where content became recognizable</a:t>
          </a:r>
        </a:p>
      </dgm:t>
    </dgm:pt>
    <dgm:pt modelId="{103CF399-6EE6-4C4D-BA8F-230B467A4C2E}" type="parTrans" cxnId="{A2161F0E-4B51-42E3-8E48-1B9353799385}">
      <dgm:prSet/>
      <dgm:spPr/>
      <dgm:t>
        <a:bodyPr/>
        <a:lstStyle/>
        <a:p>
          <a:endParaRPr lang="en-US" sz="2800"/>
        </a:p>
      </dgm:t>
    </dgm:pt>
    <dgm:pt modelId="{1261AEE0-DB51-490B-A6BC-46A7B430950B}" type="sibTrans" cxnId="{A2161F0E-4B51-42E3-8E48-1B9353799385}">
      <dgm:prSet/>
      <dgm:spPr/>
      <dgm:t>
        <a:bodyPr/>
        <a:lstStyle/>
        <a:p>
          <a:endParaRPr lang="en-US" sz="2800"/>
        </a:p>
      </dgm:t>
    </dgm:pt>
    <dgm:pt modelId="{23E6791E-68E0-47D9-BFFB-6A0FFA727D24}" type="pres">
      <dgm:prSet presAssocID="{31BFA9A5-ACB3-466F-80FB-64F781C55DBF}" presName="Name0" presStyleCnt="0">
        <dgm:presLayoutVars>
          <dgm:orgChart val="1"/>
          <dgm:chPref val="1"/>
          <dgm:dir val="rev"/>
          <dgm:animOne val="branch"/>
          <dgm:animLvl val="lvl"/>
          <dgm:resizeHandles/>
        </dgm:presLayoutVars>
      </dgm:prSet>
      <dgm:spPr/>
    </dgm:pt>
    <dgm:pt modelId="{4B5B6C03-63DF-427C-8B50-41E2A94CE732}" type="pres">
      <dgm:prSet presAssocID="{C545F519-502E-4FBD-95C2-322701EA73E9}" presName="hierRoot1" presStyleCnt="0">
        <dgm:presLayoutVars>
          <dgm:hierBranch val="init"/>
        </dgm:presLayoutVars>
      </dgm:prSet>
      <dgm:spPr/>
    </dgm:pt>
    <dgm:pt modelId="{903AD919-C9A7-44E5-99A4-E28AD40FABC7}" type="pres">
      <dgm:prSet presAssocID="{C545F519-502E-4FBD-95C2-322701EA73E9}" presName="rootComposite1" presStyleCnt="0"/>
      <dgm:spPr/>
    </dgm:pt>
    <dgm:pt modelId="{330A56C3-FCC2-4AEF-91A0-750DD0F8A929}" type="pres">
      <dgm:prSet presAssocID="{C545F519-502E-4FBD-95C2-322701EA73E9}" presName="rootText1" presStyleLbl="alignAcc1" presStyleIdx="0" presStyleCnt="0" custLinFactNeighborX="-49626" custLinFactNeighborY="-4495">
        <dgm:presLayoutVars>
          <dgm:chPref val="3"/>
        </dgm:presLayoutVars>
      </dgm:prSet>
      <dgm:spPr/>
    </dgm:pt>
    <dgm:pt modelId="{83D5EF17-A5B0-48E2-A7C5-E2E40FD76D5E}" type="pres">
      <dgm:prSet presAssocID="{C545F519-502E-4FBD-95C2-322701EA73E9}" presName="topArc1" presStyleLbl="parChTrans1D1" presStyleIdx="0" presStyleCnt="22"/>
      <dgm:spPr/>
    </dgm:pt>
    <dgm:pt modelId="{355E5F5B-C115-4BD2-8B39-91B4F4F035A7}" type="pres">
      <dgm:prSet presAssocID="{C545F519-502E-4FBD-95C2-322701EA73E9}" presName="bottomArc1" presStyleLbl="parChTrans1D1" presStyleIdx="1" presStyleCnt="22"/>
      <dgm:spPr/>
    </dgm:pt>
    <dgm:pt modelId="{97F63F95-E75C-47C1-A5DD-EA50B4FD5BC0}" type="pres">
      <dgm:prSet presAssocID="{C545F519-502E-4FBD-95C2-322701EA73E9}" presName="topConnNode1" presStyleLbl="node1" presStyleIdx="0" presStyleCnt="0"/>
      <dgm:spPr/>
    </dgm:pt>
    <dgm:pt modelId="{68843349-2182-4C9E-AF2B-119C284CA538}" type="pres">
      <dgm:prSet presAssocID="{C545F519-502E-4FBD-95C2-322701EA73E9}" presName="hierChild2" presStyleCnt="0"/>
      <dgm:spPr/>
    </dgm:pt>
    <dgm:pt modelId="{92E3CDCA-B51B-4A0D-A5E4-C32E5AB279F6}" type="pres">
      <dgm:prSet presAssocID="{DB274D6F-536A-4DF8-B0F5-45F1A1261A8D}" presName="Name28" presStyleLbl="parChTrans1D2" presStyleIdx="0" presStyleCnt="2"/>
      <dgm:spPr/>
    </dgm:pt>
    <dgm:pt modelId="{E991900C-C56D-4A51-9CC6-A31CFCB000D1}" type="pres">
      <dgm:prSet presAssocID="{93B6726B-83A0-490B-AB85-D23F4A3491B9}" presName="hierRoot2" presStyleCnt="0">
        <dgm:presLayoutVars>
          <dgm:hierBranch/>
        </dgm:presLayoutVars>
      </dgm:prSet>
      <dgm:spPr/>
    </dgm:pt>
    <dgm:pt modelId="{44233DF4-7327-4E60-A4B4-0BA89412FB7D}" type="pres">
      <dgm:prSet presAssocID="{93B6726B-83A0-490B-AB85-D23F4A3491B9}" presName="rootComposite2" presStyleCnt="0"/>
      <dgm:spPr/>
    </dgm:pt>
    <dgm:pt modelId="{2FD1A917-65E5-485A-9C5C-BE01C376644E}" type="pres">
      <dgm:prSet presAssocID="{93B6726B-83A0-490B-AB85-D23F4A3491B9}" presName="rootText2" presStyleLbl="alignAcc1" presStyleIdx="0" presStyleCnt="0">
        <dgm:presLayoutVars>
          <dgm:chPref val="3"/>
        </dgm:presLayoutVars>
      </dgm:prSet>
      <dgm:spPr/>
    </dgm:pt>
    <dgm:pt modelId="{9914F0C9-73B5-4A35-AA61-14CB19CDE634}" type="pres">
      <dgm:prSet presAssocID="{93B6726B-83A0-490B-AB85-D23F4A3491B9}" presName="topArc2" presStyleLbl="parChTrans1D1" presStyleIdx="2" presStyleCnt="22"/>
      <dgm:spPr/>
    </dgm:pt>
    <dgm:pt modelId="{BE268811-9239-4668-8E3C-FC4D29576F74}" type="pres">
      <dgm:prSet presAssocID="{93B6726B-83A0-490B-AB85-D23F4A3491B9}" presName="bottomArc2" presStyleLbl="parChTrans1D1" presStyleIdx="3" presStyleCnt="22"/>
      <dgm:spPr/>
    </dgm:pt>
    <dgm:pt modelId="{B71EBE20-B453-4A28-A67E-8064473FF05F}" type="pres">
      <dgm:prSet presAssocID="{93B6726B-83A0-490B-AB85-D23F4A3491B9}" presName="topConnNode2" presStyleLbl="node2" presStyleIdx="0" presStyleCnt="0"/>
      <dgm:spPr/>
    </dgm:pt>
    <dgm:pt modelId="{944EA6B9-3B0B-4737-8685-81345110D85E}" type="pres">
      <dgm:prSet presAssocID="{93B6726B-83A0-490B-AB85-D23F4A3491B9}" presName="hierChild4" presStyleCnt="0"/>
      <dgm:spPr/>
    </dgm:pt>
    <dgm:pt modelId="{4EF4F3C5-6A32-4DED-8548-215DFE0637D0}" type="pres">
      <dgm:prSet presAssocID="{93B6726B-83A0-490B-AB85-D23F4A3491B9}" presName="hierChild5" presStyleCnt="0"/>
      <dgm:spPr/>
    </dgm:pt>
    <dgm:pt modelId="{1D20F884-4A22-4E8A-8B87-B54173BEFB8D}" type="pres">
      <dgm:prSet presAssocID="{9B9837F6-9B21-4AF5-A7A1-0A9616FCEB2D}" presName="Name28" presStyleLbl="parChTrans1D2" presStyleIdx="1" presStyleCnt="2"/>
      <dgm:spPr/>
    </dgm:pt>
    <dgm:pt modelId="{A031DC3B-9CF5-4DC5-89DE-993B87E34347}" type="pres">
      <dgm:prSet presAssocID="{E4F41411-D3C4-4636-B419-86C26B4FE4DB}" presName="hierRoot2" presStyleCnt="0">
        <dgm:presLayoutVars>
          <dgm:hierBranch/>
        </dgm:presLayoutVars>
      </dgm:prSet>
      <dgm:spPr/>
    </dgm:pt>
    <dgm:pt modelId="{45C7B76B-D030-4E4A-A5B2-4D59982BC2E8}" type="pres">
      <dgm:prSet presAssocID="{E4F41411-D3C4-4636-B419-86C26B4FE4DB}" presName="rootComposite2" presStyleCnt="0"/>
      <dgm:spPr/>
    </dgm:pt>
    <dgm:pt modelId="{55620DF5-8BC9-46DB-8F38-C84ECF1DDA8B}" type="pres">
      <dgm:prSet presAssocID="{E4F41411-D3C4-4636-B419-86C26B4FE4DB}" presName="rootText2" presStyleLbl="alignAcc1" presStyleIdx="0" presStyleCnt="0" custLinFactNeighborX="-57882" custLinFactNeighborY="4736">
        <dgm:presLayoutVars>
          <dgm:chPref val="3"/>
        </dgm:presLayoutVars>
      </dgm:prSet>
      <dgm:spPr/>
    </dgm:pt>
    <dgm:pt modelId="{C04CA5CD-4F43-4924-8532-D712805CAA27}" type="pres">
      <dgm:prSet presAssocID="{E4F41411-D3C4-4636-B419-86C26B4FE4DB}" presName="topArc2" presStyleLbl="parChTrans1D1" presStyleIdx="4" presStyleCnt="22"/>
      <dgm:spPr/>
    </dgm:pt>
    <dgm:pt modelId="{69CCA349-7421-4013-8A7F-6A3B8611B61C}" type="pres">
      <dgm:prSet presAssocID="{E4F41411-D3C4-4636-B419-86C26B4FE4DB}" presName="bottomArc2" presStyleLbl="parChTrans1D1" presStyleIdx="5" presStyleCnt="22"/>
      <dgm:spPr/>
    </dgm:pt>
    <dgm:pt modelId="{F1783EA6-9350-44DD-9887-2B29EAA5F184}" type="pres">
      <dgm:prSet presAssocID="{E4F41411-D3C4-4636-B419-86C26B4FE4DB}" presName="topConnNode2" presStyleLbl="node2" presStyleIdx="0" presStyleCnt="0"/>
      <dgm:spPr/>
    </dgm:pt>
    <dgm:pt modelId="{A71DB8BA-6C86-40A8-8B74-6AF78E51DD56}" type="pres">
      <dgm:prSet presAssocID="{E4F41411-D3C4-4636-B419-86C26B4FE4DB}" presName="hierChild4" presStyleCnt="0"/>
      <dgm:spPr/>
    </dgm:pt>
    <dgm:pt modelId="{3696E6D9-1633-4CCA-8781-56182FC85307}" type="pres">
      <dgm:prSet presAssocID="{1943BDF3-7418-4BBF-9312-4EEDF18A9EFA}" presName="Name28" presStyleLbl="parChTrans1D3" presStyleIdx="0" presStyleCnt="2"/>
      <dgm:spPr/>
    </dgm:pt>
    <dgm:pt modelId="{A63B5296-BB88-4629-9DA5-CAEA48482FE5}" type="pres">
      <dgm:prSet presAssocID="{DC68853A-B63E-4BFA-A21B-A1CAEAC979D5}" presName="hierRoot2" presStyleCnt="0">
        <dgm:presLayoutVars>
          <dgm:hierBranch/>
        </dgm:presLayoutVars>
      </dgm:prSet>
      <dgm:spPr/>
    </dgm:pt>
    <dgm:pt modelId="{91D2E55B-EB74-48D1-9EFF-288948D56D3F}" type="pres">
      <dgm:prSet presAssocID="{DC68853A-B63E-4BFA-A21B-A1CAEAC979D5}" presName="rootComposite2" presStyleCnt="0"/>
      <dgm:spPr/>
    </dgm:pt>
    <dgm:pt modelId="{6A02E847-F093-4B14-8681-0C6188925EA1}" type="pres">
      <dgm:prSet presAssocID="{DC68853A-B63E-4BFA-A21B-A1CAEAC979D5}" presName="rootText2" presStyleLbl="alignAcc1" presStyleIdx="0" presStyleCnt="0" custScaleX="155782" custLinFactNeighborX="-20599" custLinFactNeighborY="-6316">
        <dgm:presLayoutVars>
          <dgm:chPref val="3"/>
        </dgm:presLayoutVars>
      </dgm:prSet>
      <dgm:spPr/>
    </dgm:pt>
    <dgm:pt modelId="{B5C9E744-9CC8-4BBA-A067-BD19CACA0731}" type="pres">
      <dgm:prSet presAssocID="{DC68853A-B63E-4BFA-A21B-A1CAEAC979D5}" presName="topArc2" presStyleLbl="parChTrans1D1" presStyleIdx="6" presStyleCnt="22"/>
      <dgm:spPr/>
    </dgm:pt>
    <dgm:pt modelId="{972EF34B-DB5A-4533-BA93-C359B29EBB72}" type="pres">
      <dgm:prSet presAssocID="{DC68853A-B63E-4BFA-A21B-A1CAEAC979D5}" presName="bottomArc2" presStyleLbl="parChTrans1D1" presStyleIdx="7" presStyleCnt="22"/>
      <dgm:spPr/>
    </dgm:pt>
    <dgm:pt modelId="{3D980CE8-BCE7-4C06-9341-25A5444FF865}" type="pres">
      <dgm:prSet presAssocID="{DC68853A-B63E-4BFA-A21B-A1CAEAC979D5}" presName="topConnNode2" presStyleLbl="node3" presStyleIdx="0" presStyleCnt="0"/>
      <dgm:spPr/>
    </dgm:pt>
    <dgm:pt modelId="{4AF78641-C829-43EC-90C1-4747A479FD28}" type="pres">
      <dgm:prSet presAssocID="{DC68853A-B63E-4BFA-A21B-A1CAEAC979D5}" presName="hierChild4" presStyleCnt="0"/>
      <dgm:spPr/>
    </dgm:pt>
    <dgm:pt modelId="{1F0FE405-247B-48C2-9F68-58C4B515C969}" type="pres">
      <dgm:prSet presAssocID="{D4148DAB-6B5F-4AC8-AABA-57B376774817}" presName="Name28" presStyleLbl="parChTrans1D4" presStyleIdx="0" presStyleCnt="6"/>
      <dgm:spPr/>
    </dgm:pt>
    <dgm:pt modelId="{F0D4923F-27C0-40A8-8A36-06B959B4D17A}" type="pres">
      <dgm:prSet presAssocID="{7B3E158A-C4F8-45CF-9F4A-85818166CCFF}" presName="hierRoot2" presStyleCnt="0">
        <dgm:presLayoutVars>
          <dgm:hierBranch val="init"/>
        </dgm:presLayoutVars>
      </dgm:prSet>
      <dgm:spPr/>
    </dgm:pt>
    <dgm:pt modelId="{E3C25974-91F0-4D61-AD58-B2F5163B0D30}" type="pres">
      <dgm:prSet presAssocID="{7B3E158A-C4F8-45CF-9F4A-85818166CCFF}" presName="rootComposite2" presStyleCnt="0"/>
      <dgm:spPr/>
    </dgm:pt>
    <dgm:pt modelId="{797C964E-722C-4537-96BB-2041F24357AB}" type="pres">
      <dgm:prSet presAssocID="{7B3E158A-C4F8-45CF-9F4A-85818166CCFF}" presName="rootText2" presStyleLbl="alignAcc1" presStyleIdx="0" presStyleCnt="0" custScaleX="139195" custLinFactNeighborX="-35976" custLinFactNeighborY="-1948">
        <dgm:presLayoutVars>
          <dgm:chPref val="3"/>
        </dgm:presLayoutVars>
      </dgm:prSet>
      <dgm:spPr/>
    </dgm:pt>
    <dgm:pt modelId="{982ECA28-BDBF-45BE-B23E-DA8D78007B60}" type="pres">
      <dgm:prSet presAssocID="{7B3E158A-C4F8-45CF-9F4A-85818166CCFF}" presName="topArc2" presStyleLbl="parChTrans1D1" presStyleIdx="8" presStyleCnt="22"/>
      <dgm:spPr/>
    </dgm:pt>
    <dgm:pt modelId="{14683146-4FBC-4131-A080-265F776590C9}" type="pres">
      <dgm:prSet presAssocID="{7B3E158A-C4F8-45CF-9F4A-85818166CCFF}" presName="bottomArc2" presStyleLbl="parChTrans1D1" presStyleIdx="9" presStyleCnt="22"/>
      <dgm:spPr/>
    </dgm:pt>
    <dgm:pt modelId="{556286BA-4B27-4C08-A8FD-5A96AB34BE1A}" type="pres">
      <dgm:prSet presAssocID="{7B3E158A-C4F8-45CF-9F4A-85818166CCFF}" presName="topConnNode2" presStyleLbl="node4" presStyleIdx="0" presStyleCnt="0"/>
      <dgm:spPr/>
    </dgm:pt>
    <dgm:pt modelId="{2CA27871-9900-47CD-988D-1C3087D8D4C0}" type="pres">
      <dgm:prSet presAssocID="{7B3E158A-C4F8-45CF-9F4A-85818166CCFF}" presName="hierChild4" presStyleCnt="0"/>
      <dgm:spPr/>
    </dgm:pt>
    <dgm:pt modelId="{D25838D3-B092-4ECD-A847-7CB3B33E6EB2}" type="pres">
      <dgm:prSet presAssocID="{7B3E158A-C4F8-45CF-9F4A-85818166CCFF}" presName="hierChild5" presStyleCnt="0"/>
      <dgm:spPr/>
    </dgm:pt>
    <dgm:pt modelId="{BA310CAA-97A9-4094-83A5-B173ECE5B7C1}" type="pres">
      <dgm:prSet presAssocID="{1C35B3B2-32AF-4485-BF05-31A138C1657F}" presName="Name28" presStyleLbl="parChTrans1D4" presStyleIdx="1" presStyleCnt="6"/>
      <dgm:spPr/>
    </dgm:pt>
    <dgm:pt modelId="{BE95230E-EEA2-41EA-9172-9389D3A8EF2E}" type="pres">
      <dgm:prSet presAssocID="{7F40C7C9-CF65-4D69-9BCD-F89236618B74}" presName="hierRoot2" presStyleCnt="0">
        <dgm:presLayoutVars>
          <dgm:hierBranch/>
        </dgm:presLayoutVars>
      </dgm:prSet>
      <dgm:spPr/>
    </dgm:pt>
    <dgm:pt modelId="{B152D716-A7EC-42C7-BE29-BD019785A4DB}" type="pres">
      <dgm:prSet presAssocID="{7F40C7C9-CF65-4D69-9BCD-F89236618B74}" presName="rootComposite2" presStyleCnt="0"/>
      <dgm:spPr/>
    </dgm:pt>
    <dgm:pt modelId="{1E12AE89-54F9-4626-89F0-8D2D82C87D8B}" type="pres">
      <dgm:prSet presAssocID="{7F40C7C9-CF65-4D69-9BCD-F89236618B74}" presName="rootText2" presStyleLbl="alignAcc1" presStyleIdx="0" presStyleCnt="0" custScaleX="166407" custLinFactNeighborX="-35652" custLinFactNeighborY="-963">
        <dgm:presLayoutVars>
          <dgm:chPref val="3"/>
        </dgm:presLayoutVars>
      </dgm:prSet>
      <dgm:spPr/>
    </dgm:pt>
    <dgm:pt modelId="{19DF84CC-4916-47CF-8480-4FA94E281F52}" type="pres">
      <dgm:prSet presAssocID="{7F40C7C9-CF65-4D69-9BCD-F89236618B74}" presName="topArc2" presStyleLbl="parChTrans1D1" presStyleIdx="10" presStyleCnt="22"/>
      <dgm:spPr/>
    </dgm:pt>
    <dgm:pt modelId="{237D65DB-C5D1-40B2-9901-8EDE2893ACE9}" type="pres">
      <dgm:prSet presAssocID="{7F40C7C9-CF65-4D69-9BCD-F89236618B74}" presName="bottomArc2" presStyleLbl="parChTrans1D1" presStyleIdx="11" presStyleCnt="22"/>
      <dgm:spPr/>
    </dgm:pt>
    <dgm:pt modelId="{434D1531-00C3-47F9-AFB5-6A284D67E7D0}" type="pres">
      <dgm:prSet presAssocID="{7F40C7C9-CF65-4D69-9BCD-F89236618B74}" presName="topConnNode2" presStyleLbl="node4" presStyleIdx="0" presStyleCnt="0"/>
      <dgm:spPr/>
    </dgm:pt>
    <dgm:pt modelId="{09106249-B832-4EEF-BD69-66AF1367FEF3}" type="pres">
      <dgm:prSet presAssocID="{7F40C7C9-CF65-4D69-9BCD-F89236618B74}" presName="hierChild4" presStyleCnt="0"/>
      <dgm:spPr/>
    </dgm:pt>
    <dgm:pt modelId="{8397B285-887E-4412-ADFD-F054C87BE1AC}" type="pres">
      <dgm:prSet presAssocID="{5B0F4938-B427-43C3-BB22-99405BDE0253}" presName="Name28" presStyleLbl="parChTrans1D4" presStyleIdx="2" presStyleCnt="6"/>
      <dgm:spPr/>
    </dgm:pt>
    <dgm:pt modelId="{90C6C5EC-F7B3-4FD8-AB4F-26E9E8AC20D0}" type="pres">
      <dgm:prSet presAssocID="{03D8A13F-BF65-497A-B627-99F2DFAE8DB8}" presName="hierRoot2" presStyleCnt="0">
        <dgm:presLayoutVars>
          <dgm:hierBranch val="init"/>
        </dgm:presLayoutVars>
      </dgm:prSet>
      <dgm:spPr/>
    </dgm:pt>
    <dgm:pt modelId="{8219E478-DECF-450D-A74F-4FB45714B79B}" type="pres">
      <dgm:prSet presAssocID="{03D8A13F-BF65-497A-B627-99F2DFAE8DB8}" presName="rootComposite2" presStyleCnt="0"/>
      <dgm:spPr/>
    </dgm:pt>
    <dgm:pt modelId="{6C8D31AD-368C-488E-9849-CA8FF9568162}" type="pres">
      <dgm:prSet presAssocID="{03D8A13F-BF65-497A-B627-99F2DFAE8DB8}" presName="rootText2" presStyleLbl="alignAcc1" presStyleIdx="0" presStyleCnt="0" custLinFactNeighborX="-44621" custLinFactNeighborY="2437">
        <dgm:presLayoutVars>
          <dgm:chPref val="3"/>
        </dgm:presLayoutVars>
      </dgm:prSet>
      <dgm:spPr/>
    </dgm:pt>
    <dgm:pt modelId="{0E50683F-2891-4CFA-9A69-A6B058172865}" type="pres">
      <dgm:prSet presAssocID="{03D8A13F-BF65-497A-B627-99F2DFAE8DB8}" presName="topArc2" presStyleLbl="parChTrans1D1" presStyleIdx="12" presStyleCnt="22"/>
      <dgm:spPr/>
    </dgm:pt>
    <dgm:pt modelId="{8F292BBA-48AC-47AD-8A48-DACA8F60C095}" type="pres">
      <dgm:prSet presAssocID="{03D8A13F-BF65-497A-B627-99F2DFAE8DB8}" presName="bottomArc2" presStyleLbl="parChTrans1D1" presStyleIdx="13" presStyleCnt="22"/>
      <dgm:spPr/>
    </dgm:pt>
    <dgm:pt modelId="{BA89C730-E7FB-418E-8CCD-8CEEF94E2222}" type="pres">
      <dgm:prSet presAssocID="{03D8A13F-BF65-497A-B627-99F2DFAE8DB8}" presName="topConnNode2" presStyleLbl="node4" presStyleIdx="0" presStyleCnt="0"/>
      <dgm:spPr/>
    </dgm:pt>
    <dgm:pt modelId="{336C6CD0-7CE7-49E9-90A0-7BEA903CD563}" type="pres">
      <dgm:prSet presAssocID="{03D8A13F-BF65-497A-B627-99F2DFAE8DB8}" presName="hierChild4" presStyleCnt="0"/>
      <dgm:spPr/>
    </dgm:pt>
    <dgm:pt modelId="{84DA849E-23B3-468D-A1B7-C67D4D53C1E4}" type="pres">
      <dgm:prSet presAssocID="{03D8A13F-BF65-497A-B627-99F2DFAE8DB8}" presName="hierChild5" presStyleCnt="0"/>
      <dgm:spPr/>
    </dgm:pt>
    <dgm:pt modelId="{680CAB25-6281-412D-87FC-0633157CE69C}" type="pres">
      <dgm:prSet presAssocID="{328AA4D1-90E7-42F2-B268-7C1A5D2EE745}" presName="Name28" presStyleLbl="parChTrans1D4" presStyleIdx="3" presStyleCnt="6"/>
      <dgm:spPr/>
    </dgm:pt>
    <dgm:pt modelId="{CDE1E6E3-63AB-416B-B7BF-164E4D443EFC}" type="pres">
      <dgm:prSet presAssocID="{2EA7BB12-C2E5-4658-A21A-A40D53E786DB}" presName="hierRoot2" presStyleCnt="0">
        <dgm:presLayoutVars>
          <dgm:hierBranch val="init"/>
        </dgm:presLayoutVars>
      </dgm:prSet>
      <dgm:spPr/>
    </dgm:pt>
    <dgm:pt modelId="{015DDBE1-8F1E-47CE-8001-13B920EA5F51}" type="pres">
      <dgm:prSet presAssocID="{2EA7BB12-C2E5-4658-A21A-A40D53E786DB}" presName="rootComposite2" presStyleCnt="0"/>
      <dgm:spPr/>
    </dgm:pt>
    <dgm:pt modelId="{8FCBFE7B-10B4-4FC3-B8AD-7C5CD5A0C932}" type="pres">
      <dgm:prSet presAssocID="{2EA7BB12-C2E5-4658-A21A-A40D53E786DB}" presName="rootText2" presStyleLbl="alignAcc1" presStyleIdx="0" presStyleCnt="0" custLinFactNeighborX="-15455" custLinFactNeighborY="6548">
        <dgm:presLayoutVars>
          <dgm:chPref val="3"/>
        </dgm:presLayoutVars>
      </dgm:prSet>
      <dgm:spPr/>
    </dgm:pt>
    <dgm:pt modelId="{DBB38490-7DD7-40D3-A43D-5AA62D570D88}" type="pres">
      <dgm:prSet presAssocID="{2EA7BB12-C2E5-4658-A21A-A40D53E786DB}" presName="topArc2" presStyleLbl="parChTrans1D1" presStyleIdx="14" presStyleCnt="22"/>
      <dgm:spPr/>
    </dgm:pt>
    <dgm:pt modelId="{4CBAA515-471C-4F52-A7EF-DCF8220A4BD2}" type="pres">
      <dgm:prSet presAssocID="{2EA7BB12-C2E5-4658-A21A-A40D53E786DB}" presName="bottomArc2" presStyleLbl="parChTrans1D1" presStyleIdx="15" presStyleCnt="22"/>
      <dgm:spPr/>
    </dgm:pt>
    <dgm:pt modelId="{31D4E6BD-D39F-489C-9ACF-7A211996971E}" type="pres">
      <dgm:prSet presAssocID="{2EA7BB12-C2E5-4658-A21A-A40D53E786DB}" presName="topConnNode2" presStyleLbl="node4" presStyleIdx="0" presStyleCnt="0"/>
      <dgm:spPr/>
    </dgm:pt>
    <dgm:pt modelId="{96845076-E66A-42EB-A881-FE31C9D75AF1}" type="pres">
      <dgm:prSet presAssocID="{2EA7BB12-C2E5-4658-A21A-A40D53E786DB}" presName="hierChild4" presStyleCnt="0"/>
      <dgm:spPr/>
    </dgm:pt>
    <dgm:pt modelId="{BC410572-7D3B-4D63-8D52-05468DF0EF8A}" type="pres">
      <dgm:prSet presAssocID="{2EA7BB12-C2E5-4658-A21A-A40D53E786DB}" presName="hierChild5" presStyleCnt="0"/>
      <dgm:spPr/>
    </dgm:pt>
    <dgm:pt modelId="{FEBB71EB-6408-4E0C-9B44-678647AC3C04}" type="pres">
      <dgm:prSet presAssocID="{8831FB90-E93A-4C56-8CF6-2C794F10C3C3}" presName="Name28" presStyleLbl="parChTrans1D4" presStyleIdx="4" presStyleCnt="6"/>
      <dgm:spPr/>
    </dgm:pt>
    <dgm:pt modelId="{F3547E4C-E14F-4DA9-81A0-238A3B923381}" type="pres">
      <dgm:prSet presAssocID="{50A2E50E-CB18-44A9-BE1A-1BCC7F0574E4}" presName="hierRoot2" presStyleCnt="0">
        <dgm:presLayoutVars>
          <dgm:hierBranch val="init"/>
        </dgm:presLayoutVars>
      </dgm:prSet>
      <dgm:spPr/>
    </dgm:pt>
    <dgm:pt modelId="{FAA0A743-8476-49E5-AAE3-7125973EA402}" type="pres">
      <dgm:prSet presAssocID="{50A2E50E-CB18-44A9-BE1A-1BCC7F0574E4}" presName="rootComposite2" presStyleCnt="0"/>
      <dgm:spPr/>
    </dgm:pt>
    <dgm:pt modelId="{D98935C6-5FCB-4FBD-9580-26D3BA6E333A}" type="pres">
      <dgm:prSet presAssocID="{50A2E50E-CB18-44A9-BE1A-1BCC7F0574E4}" presName="rootText2" presStyleLbl="alignAcc1" presStyleIdx="0" presStyleCnt="0">
        <dgm:presLayoutVars>
          <dgm:chPref val="3"/>
        </dgm:presLayoutVars>
      </dgm:prSet>
      <dgm:spPr/>
    </dgm:pt>
    <dgm:pt modelId="{AC3CA786-4A9D-453F-8309-0C41044B2E99}" type="pres">
      <dgm:prSet presAssocID="{50A2E50E-CB18-44A9-BE1A-1BCC7F0574E4}" presName="topArc2" presStyleLbl="parChTrans1D1" presStyleIdx="16" presStyleCnt="22"/>
      <dgm:spPr/>
    </dgm:pt>
    <dgm:pt modelId="{85B09652-703B-4E35-9A8E-C87194B9BD71}" type="pres">
      <dgm:prSet presAssocID="{50A2E50E-CB18-44A9-BE1A-1BCC7F0574E4}" presName="bottomArc2" presStyleLbl="parChTrans1D1" presStyleIdx="17" presStyleCnt="22"/>
      <dgm:spPr/>
    </dgm:pt>
    <dgm:pt modelId="{1142E77B-6613-400D-A6B3-5419F85F9EE6}" type="pres">
      <dgm:prSet presAssocID="{50A2E50E-CB18-44A9-BE1A-1BCC7F0574E4}" presName="topConnNode2" presStyleLbl="node4" presStyleIdx="0" presStyleCnt="0"/>
      <dgm:spPr/>
    </dgm:pt>
    <dgm:pt modelId="{1808B67F-ED59-4F49-A0CD-0D6BB3BDC86F}" type="pres">
      <dgm:prSet presAssocID="{50A2E50E-CB18-44A9-BE1A-1BCC7F0574E4}" presName="hierChild4" presStyleCnt="0"/>
      <dgm:spPr/>
    </dgm:pt>
    <dgm:pt modelId="{DE17BDDB-F30D-4F84-9DA3-781A06DE209D}" type="pres">
      <dgm:prSet presAssocID="{50A2E50E-CB18-44A9-BE1A-1BCC7F0574E4}" presName="hierChild5" presStyleCnt="0"/>
      <dgm:spPr/>
    </dgm:pt>
    <dgm:pt modelId="{D091F7EF-461E-40A4-A361-A12CC55F5F40}" type="pres">
      <dgm:prSet presAssocID="{103CF399-6EE6-4C4D-BA8F-230B467A4C2E}" presName="Name28" presStyleLbl="parChTrans1D4" presStyleIdx="5" presStyleCnt="6"/>
      <dgm:spPr/>
    </dgm:pt>
    <dgm:pt modelId="{21ABA3E2-A26D-41C4-8012-E9D523CC1C95}" type="pres">
      <dgm:prSet presAssocID="{B81E4137-3996-46F7-8872-E491D2DBF444}" presName="hierRoot2" presStyleCnt="0">
        <dgm:presLayoutVars>
          <dgm:hierBranch/>
        </dgm:presLayoutVars>
      </dgm:prSet>
      <dgm:spPr/>
    </dgm:pt>
    <dgm:pt modelId="{C831E597-60BF-4479-9FA1-D06BF27612E8}" type="pres">
      <dgm:prSet presAssocID="{B81E4137-3996-46F7-8872-E491D2DBF444}" presName="rootComposite2" presStyleCnt="0"/>
      <dgm:spPr/>
    </dgm:pt>
    <dgm:pt modelId="{CE0EAF73-BEED-4209-AD8D-E01D9A2AC48D}" type="pres">
      <dgm:prSet presAssocID="{B81E4137-3996-46F7-8872-E491D2DBF444}" presName="rootText2" presStyleLbl="alignAcc1" presStyleIdx="0" presStyleCnt="0" custLinFactNeighborX="19337" custLinFactNeighborY="-4451">
        <dgm:presLayoutVars>
          <dgm:chPref val="3"/>
        </dgm:presLayoutVars>
      </dgm:prSet>
      <dgm:spPr/>
    </dgm:pt>
    <dgm:pt modelId="{4C64FE92-8C1B-4752-8946-649B8AD976CA}" type="pres">
      <dgm:prSet presAssocID="{B81E4137-3996-46F7-8872-E491D2DBF444}" presName="topArc2" presStyleLbl="parChTrans1D1" presStyleIdx="18" presStyleCnt="22"/>
      <dgm:spPr/>
    </dgm:pt>
    <dgm:pt modelId="{00BECB1A-98EA-41DF-BD22-B829FD478108}" type="pres">
      <dgm:prSet presAssocID="{B81E4137-3996-46F7-8872-E491D2DBF444}" presName="bottomArc2" presStyleLbl="parChTrans1D1" presStyleIdx="19" presStyleCnt="22"/>
      <dgm:spPr/>
    </dgm:pt>
    <dgm:pt modelId="{33479CD0-A259-498B-9791-D03168A81031}" type="pres">
      <dgm:prSet presAssocID="{B81E4137-3996-46F7-8872-E491D2DBF444}" presName="topConnNode2" presStyleLbl="node4" presStyleIdx="0" presStyleCnt="0"/>
      <dgm:spPr/>
    </dgm:pt>
    <dgm:pt modelId="{E4409367-ABA8-41F7-85AD-90FDAF6D0238}" type="pres">
      <dgm:prSet presAssocID="{B81E4137-3996-46F7-8872-E491D2DBF444}" presName="hierChild4" presStyleCnt="0"/>
      <dgm:spPr/>
    </dgm:pt>
    <dgm:pt modelId="{789AE673-777C-45FD-BACE-E9888E9454FA}" type="pres">
      <dgm:prSet presAssocID="{B81E4137-3996-46F7-8872-E491D2DBF444}" presName="hierChild5" presStyleCnt="0"/>
      <dgm:spPr/>
    </dgm:pt>
    <dgm:pt modelId="{3F3FF633-0766-490C-AA65-4BF1FDAC2A9C}" type="pres">
      <dgm:prSet presAssocID="{7F40C7C9-CF65-4D69-9BCD-F89236618B74}" presName="hierChild5" presStyleCnt="0"/>
      <dgm:spPr/>
    </dgm:pt>
    <dgm:pt modelId="{B056A19B-3CFE-4E4F-84CC-A6E5A9455BE1}" type="pres">
      <dgm:prSet presAssocID="{DC68853A-B63E-4BFA-A21B-A1CAEAC979D5}" presName="hierChild5" presStyleCnt="0"/>
      <dgm:spPr/>
    </dgm:pt>
    <dgm:pt modelId="{8E39C542-F286-4813-96E2-3D11966A25FF}" type="pres">
      <dgm:prSet presAssocID="{B6022A36-D0A7-4FA1-9550-EE0E27A1A042}" presName="Name28" presStyleLbl="parChTrans1D3" presStyleIdx="1" presStyleCnt="2"/>
      <dgm:spPr/>
    </dgm:pt>
    <dgm:pt modelId="{F0D9EB01-3B6C-455E-945F-0FBBF954FC0E}" type="pres">
      <dgm:prSet presAssocID="{36736540-5FD3-4F46-B21A-00C298D301D4}" presName="hierRoot2" presStyleCnt="0">
        <dgm:presLayoutVars>
          <dgm:hierBranch val="init"/>
        </dgm:presLayoutVars>
      </dgm:prSet>
      <dgm:spPr/>
    </dgm:pt>
    <dgm:pt modelId="{6BC24343-294E-48EF-BC7A-4277B37B9C8B}" type="pres">
      <dgm:prSet presAssocID="{36736540-5FD3-4F46-B21A-00C298D301D4}" presName="rootComposite2" presStyleCnt="0"/>
      <dgm:spPr/>
    </dgm:pt>
    <dgm:pt modelId="{713CA1ED-DFBE-4545-B260-7C6A93C1994C}" type="pres">
      <dgm:prSet presAssocID="{36736540-5FD3-4F46-B21A-00C298D301D4}" presName="rootText2" presStyleLbl="alignAcc1" presStyleIdx="0" presStyleCnt="0" custScaleX="161582" custLinFactNeighborX="-35659" custLinFactNeighborY="-8284">
        <dgm:presLayoutVars>
          <dgm:chPref val="3"/>
        </dgm:presLayoutVars>
      </dgm:prSet>
      <dgm:spPr/>
    </dgm:pt>
    <dgm:pt modelId="{2820E67A-EEE4-42DE-90E3-43B650BF89D4}" type="pres">
      <dgm:prSet presAssocID="{36736540-5FD3-4F46-B21A-00C298D301D4}" presName="topArc2" presStyleLbl="parChTrans1D1" presStyleIdx="20" presStyleCnt="22"/>
      <dgm:spPr/>
    </dgm:pt>
    <dgm:pt modelId="{4FD779D4-E189-4BCC-99E9-25CD5B6936E9}" type="pres">
      <dgm:prSet presAssocID="{36736540-5FD3-4F46-B21A-00C298D301D4}" presName="bottomArc2" presStyleLbl="parChTrans1D1" presStyleIdx="21" presStyleCnt="22"/>
      <dgm:spPr/>
    </dgm:pt>
    <dgm:pt modelId="{180AA0AF-72F2-48DD-96BC-4563EEB7E82F}" type="pres">
      <dgm:prSet presAssocID="{36736540-5FD3-4F46-B21A-00C298D301D4}" presName="topConnNode2" presStyleLbl="node3" presStyleIdx="0" presStyleCnt="0"/>
      <dgm:spPr/>
    </dgm:pt>
    <dgm:pt modelId="{3F57604D-DEC3-48B0-B4DC-D4DC0FB62F31}" type="pres">
      <dgm:prSet presAssocID="{36736540-5FD3-4F46-B21A-00C298D301D4}" presName="hierChild4" presStyleCnt="0"/>
      <dgm:spPr/>
    </dgm:pt>
    <dgm:pt modelId="{800EEC06-45A3-4DDC-9960-4E232661F01A}" type="pres">
      <dgm:prSet presAssocID="{36736540-5FD3-4F46-B21A-00C298D301D4}" presName="hierChild5" presStyleCnt="0"/>
      <dgm:spPr/>
    </dgm:pt>
    <dgm:pt modelId="{F8B21B24-FE02-4A70-8FC2-307A4AAA82C0}" type="pres">
      <dgm:prSet presAssocID="{E4F41411-D3C4-4636-B419-86C26B4FE4DB}" presName="hierChild5" presStyleCnt="0"/>
      <dgm:spPr/>
    </dgm:pt>
    <dgm:pt modelId="{9751FA47-B7B0-4E39-8442-40FD73F9B13B}" type="pres">
      <dgm:prSet presAssocID="{C545F519-502E-4FBD-95C2-322701EA73E9}" presName="hierChild3" presStyleCnt="0"/>
      <dgm:spPr/>
    </dgm:pt>
  </dgm:ptLst>
  <dgm:cxnLst>
    <dgm:cxn modelId="{9485F700-6DC7-4B29-915B-49E1DE795FD5}" type="presOf" srcId="{D4148DAB-6B5F-4AC8-AABA-57B376774817}" destId="{1F0FE405-247B-48C2-9F68-58C4B515C969}" srcOrd="0" destOrd="0" presId="urn:microsoft.com/office/officeart/2008/layout/HalfCircleOrganizationChart"/>
    <dgm:cxn modelId="{73518C06-D928-4507-8527-098DC7214A4A}" type="presOf" srcId="{1943BDF3-7418-4BBF-9312-4EEDF18A9EFA}" destId="{3696E6D9-1633-4CCA-8781-56182FC85307}" srcOrd="0" destOrd="0" presId="urn:microsoft.com/office/officeart/2008/layout/HalfCircleOrganizationChart"/>
    <dgm:cxn modelId="{18FDA506-8F9A-4B65-9867-EF0CD646060A}" type="presOf" srcId="{7B3E158A-C4F8-45CF-9F4A-85818166CCFF}" destId="{797C964E-722C-4537-96BB-2041F24357AB}" srcOrd="0" destOrd="0" presId="urn:microsoft.com/office/officeart/2008/layout/HalfCircleOrganizationChart"/>
    <dgm:cxn modelId="{A2161F0E-4B51-42E3-8E48-1B9353799385}" srcId="{7F40C7C9-CF65-4D69-9BCD-F89236618B74}" destId="{B81E4137-3996-46F7-8872-E491D2DBF444}" srcOrd="3" destOrd="0" parTransId="{103CF399-6EE6-4C4D-BA8F-230B467A4C2E}" sibTransId="{1261AEE0-DB51-490B-A6BC-46A7B430950B}"/>
    <dgm:cxn modelId="{07A1D012-3C3C-47B4-8B50-8CA12E0BE6AC}" type="presOf" srcId="{50A2E50E-CB18-44A9-BE1A-1BCC7F0574E4}" destId="{D98935C6-5FCB-4FBD-9580-26D3BA6E333A}" srcOrd="0" destOrd="0" presId="urn:microsoft.com/office/officeart/2008/layout/HalfCircleOrganizationChart"/>
    <dgm:cxn modelId="{48981413-9C7D-4EE8-9A1F-1E62D11D802C}" type="presOf" srcId="{DC68853A-B63E-4BFA-A21B-A1CAEAC979D5}" destId="{3D980CE8-BCE7-4C06-9341-25A5444FF865}" srcOrd="1" destOrd="0" presId="urn:microsoft.com/office/officeart/2008/layout/HalfCircleOrganizationChart"/>
    <dgm:cxn modelId="{3C5C4F1F-41A0-4547-9F07-19AD0A5969EA}" type="presOf" srcId="{B81E4137-3996-46F7-8872-E491D2DBF444}" destId="{CE0EAF73-BEED-4209-AD8D-E01D9A2AC48D}" srcOrd="0" destOrd="0" presId="urn:microsoft.com/office/officeart/2008/layout/HalfCircleOrganizationChart"/>
    <dgm:cxn modelId="{1221B520-E973-4D45-A96D-C9E12795C006}" type="presOf" srcId="{03D8A13F-BF65-497A-B627-99F2DFAE8DB8}" destId="{BA89C730-E7FB-418E-8CCD-8CEEF94E2222}" srcOrd="1" destOrd="0" presId="urn:microsoft.com/office/officeart/2008/layout/HalfCircleOrganizationChart"/>
    <dgm:cxn modelId="{962BF920-815A-4F94-84BD-728D456C4758}" type="presOf" srcId="{C545F519-502E-4FBD-95C2-322701EA73E9}" destId="{330A56C3-FCC2-4AEF-91A0-750DD0F8A929}" srcOrd="0" destOrd="0" presId="urn:microsoft.com/office/officeart/2008/layout/HalfCircleOrganizationChart"/>
    <dgm:cxn modelId="{41B4FD2B-8BA2-4CF4-B746-26F948C3FFBC}" type="presOf" srcId="{E4F41411-D3C4-4636-B419-86C26B4FE4DB}" destId="{55620DF5-8BC9-46DB-8F38-C84ECF1DDA8B}" srcOrd="0" destOrd="0" presId="urn:microsoft.com/office/officeart/2008/layout/HalfCircleOrganizationChart"/>
    <dgm:cxn modelId="{B912BD34-5EFF-48C9-8196-DE66DD0F331B}" type="presOf" srcId="{B6022A36-D0A7-4FA1-9550-EE0E27A1A042}" destId="{8E39C542-F286-4813-96E2-3D11966A25FF}" srcOrd="0" destOrd="0" presId="urn:microsoft.com/office/officeart/2008/layout/HalfCircleOrganizationChart"/>
    <dgm:cxn modelId="{C9471735-3BCF-4717-8650-1561BEEB81D2}" type="presOf" srcId="{36736540-5FD3-4F46-B21A-00C298D301D4}" destId="{180AA0AF-72F2-48DD-96BC-4563EEB7E82F}" srcOrd="1" destOrd="0" presId="urn:microsoft.com/office/officeart/2008/layout/HalfCircleOrganizationChart"/>
    <dgm:cxn modelId="{D40B4D37-C6C2-4406-B1CC-957666AACEA2}" srcId="{7F40C7C9-CF65-4D69-9BCD-F89236618B74}" destId="{50A2E50E-CB18-44A9-BE1A-1BCC7F0574E4}" srcOrd="2" destOrd="0" parTransId="{8831FB90-E93A-4C56-8CF6-2C794F10C3C3}" sibTransId="{F4EF4449-8F4C-4D27-921B-CBF68A9700A2}"/>
    <dgm:cxn modelId="{26120A3C-E0DD-40C3-A295-05B81E785D8B}" type="presOf" srcId="{E4F41411-D3C4-4636-B419-86C26B4FE4DB}" destId="{F1783EA6-9350-44DD-9887-2B29EAA5F184}" srcOrd="1" destOrd="0" presId="urn:microsoft.com/office/officeart/2008/layout/HalfCircleOrganizationChart"/>
    <dgm:cxn modelId="{DABCB760-BC41-49EC-A872-F07E7B51BD37}" type="presOf" srcId="{8831FB90-E93A-4C56-8CF6-2C794F10C3C3}" destId="{FEBB71EB-6408-4E0C-9B44-678647AC3C04}" srcOrd="0" destOrd="0" presId="urn:microsoft.com/office/officeart/2008/layout/HalfCircleOrganizationChart"/>
    <dgm:cxn modelId="{29E3D241-C152-4B77-B778-DF2E4E49F0FF}" type="presOf" srcId="{7B3E158A-C4F8-45CF-9F4A-85818166CCFF}" destId="{556286BA-4B27-4C08-A8FD-5A96AB34BE1A}" srcOrd="1" destOrd="0" presId="urn:microsoft.com/office/officeart/2008/layout/HalfCircleOrganizationChart"/>
    <dgm:cxn modelId="{61C5F841-3390-452F-B0B1-04D9EB8C71E9}" type="presOf" srcId="{DB274D6F-536A-4DF8-B0F5-45F1A1261A8D}" destId="{92E3CDCA-B51B-4A0D-A5E4-C32E5AB279F6}" srcOrd="0" destOrd="0" presId="urn:microsoft.com/office/officeart/2008/layout/HalfCircleOrganizationChart"/>
    <dgm:cxn modelId="{C84E5D43-17C9-45A6-9BF6-F1266FFA7496}" type="presOf" srcId="{9B9837F6-9B21-4AF5-A7A1-0A9616FCEB2D}" destId="{1D20F884-4A22-4E8A-8B87-B54173BEFB8D}" srcOrd="0" destOrd="0" presId="urn:microsoft.com/office/officeart/2008/layout/HalfCircleOrganizationChart"/>
    <dgm:cxn modelId="{70FC5943-B9B9-4D3C-8B85-568385E5F0E5}" type="presOf" srcId="{93B6726B-83A0-490B-AB85-D23F4A3491B9}" destId="{2FD1A917-65E5-485A-9C5C-BE01C376644E}" srcOrd="0" destOrd="0" presId="urn:microsoft.com/office/officeart/2008/layout/HalfCircleOrganizationChart"/>
    <dgm:cxn modelId="{8FEB9D46-1020-4611-9C52-3BBBC00640EF}" type="presOf" srcId="{36736540-5FD3-4F46-B21A-00C298D301D4}" destId="{713CA1ED-DFBE-4545-B260-7C6A93C1994C}" srcOrd="0" destOrd="0" presId="urn:microsoft.com/office/officeart/2008/layout/HalfCircleOrganizationChart"/>
    <dgm:cxn modelId="{71E9A969-0676-423A-B861-936BF3EB94BF}" type="presOf" srcId="{7F40C7C9-CF65-4D69-9BCD-F89236618B74}" destId="{1E12AE89-54F9-4626-89F0-8D2D82C87D8B}" srcOrd="0" destOrd="0" presId="urn:microsoft.com/office/officeart/2008/layout/HalfCircleOrganizationChart"/>
    <dgm:cxn modelId="{D0BC126B-4CA7-454D-81BD-F60603BADAA0}" srcId="{C545F519-502E-4FBD-95C2-322701EA73E9}" destId="{93B6726B-83A0-490B-AB85-D23F4A3491B9}" srcOrd="0" destOrd="0" parTransId="{DB274D6F-536A-4DF8-B0F5-45F1A1261A8D}" sibTransId="{FF6D5CF3-0C88-457B-AB27-DBC76D092D80}"/>
    <dgm:cxn modelId="{2EA60F6D-1B1B-48AF-8CC6-746A57A2533E}" type="presOf" srcId="{5B0F4938-B427-43C3-BB22-99405BDE0253}" destId="{8397B285-887E-4412-ADFD-F054C87BE1AC}" srcOrd="0" destOrd="0" presId="urn:microsoft.com/office/officeart/2008/layout/HalfCircleOrganizationChart"/>
    <dgm:cxn modelId="{E7EE9F73-A892-4382-A468-9EB8932C726A}" type="presOf" srcId="{328AA4D1-90E7-42F2-B268-7C1A5D2EE745}" destId="{680CAB25-6281-412D-87FC-0633157CE69C}" srcOrd="0" destOrd="0" presId="urn:microsoft.com/office/officeart/2008/layout/HalfCircleOrganizationChart"/>
    <dgm:cxn modelId="{FB70C576-64FA-4175-9D78-89006B09A105}" srcId="{E4F41411-D3C4-4636-B419-86C26B4FE4DB}" destId="{DC68853A-B63E-4BFA-A21B-A1CAEAC979D5}" srcOrd="0" destOrd="0" parTransId="{1943BDF3-7418-4BBF-9312-4EEDF18A9EFA}" sibTransId="{DC4E74B0-76C2-421B-A650-667D80F23D0E}"/>
    <dgm:cxn modelId="{9EF21784-CE82-4FDE-9E74-193685D57657}" srcId="{31BFA9A5-ACB3-466F-80FB-64F781C55DBF}" destId="{C545F519-502E-4FBD-95C2-322701EA73E9}" srcOrd="0" destOrd="0" parTransId="{42CE788A-BDD9-4904-B63B-14564B3EFE60}" sibTransId="{31F85651-B29D-48C0-B979-E2FA581AC60D}"/>
    <dgm:cxn modelId="{9E766F8A-74A4-446F-AB8B-559B57634B41}" type="presOf" srcId="{7F40C7C9-CF65-4D69-9BCD-F89236618B74}" destId="{434D1531-00C3-47F9-AFB5-6A284D67E7D0}" srcOrd="1" destOrd="0" presId="urn:microsoft.com/office/officeart/2008/layout/HalfCircleOrganizationChart"/>
    <dgm:cxn modelId="{FAE85D8B-24C9-4021-AB6E-D7AF748A48B2}" type="presOf" srcId="{50A2E50E-CB18-44A9-BE1A-1BCC7F0574E4}" destId="{1142E77B-6613-400D-A6B3-5419F85F9EE6}" srcOrd="1" destOrd="0" presId="urn:microsoft.com/office/officeart/2008/layout/HalfCircleOrganizationChart"/>
    <dgm:cxn modelId="{742FE68E-E3FE-48F4-ADE5-A0BF77E2AB65}" type="presOf" srcId="{31BFA9A5-ACB3-466F-80FB-64F781C55DBF}" destId="{23E6791E-68E0-47D9-BFFB-6A0FFA727D24}" srcOrd="0" destOrd="0" presId="urn:microsoft.com/office/officeart/2008/layout/HalfCircleOrganizationChart"/>
    <dgm:cxn modelId="{30B4D392-1E8E-48B2-9173-C0A14DF3AAF0}" type="presOf" srcId="{B81E4137-3996-46F7-8872-E491D2DBF444}" destId="{33479CD0-A259-498B-9791-D03168A81031}" srcOrd="1" destOrd="0" presId="urn:microsoft.com/office/officeart/2008/layout/HalfCircleOrganizationChart"/>
    <dgm:cxn modelId="{8E9E629D-618C-4513-8DFB-39AECFB1C364}" srcId="{DC68853A-B63E-4BFA-A21B-A1CAEAC979D5}" destId="{7B3E158A-C4F8-45CF-9F4A-85818166CCFF}" srcOrd="0" destOrd="0" parTransId="{D4148DAB-6B5F-4AC8-AABA-57B376774817}" sibTransId="{F6885E44-5A28-42A1-BD68-34E38E0E48C0}"/>
    <dgm:cxn modelId="{E8029FA4-3E1F-4B82-A1A4-D1F08D7FBE1D}" srcId="{E4F41411-D3C4-4636-B419-86C26B4FE4DB}" destId="{36736540-5FD3-4F46-B21A-00C298D301D4}" srcOrd="1" destOrd="0" parTransId="{B6022A36-D0A7-4FA1-9550-EE0E27A1A042}" sibTransId="{1F49CECD-E44D-460E-8430-613E3F3004A5}"/>
    <dgm:cxn modelId="{BDFB66AD-C970-4A97-8A2B-FC93F8C0873A}" type="presOf" srcId="{2EA7BB12-C2E5-4658-A21A-A40D53E786DB}" destId="{8FCBFE7B-10B4-4FC3-B8AD-7C5CD5A0C932}" srcOrd="0" destOrd="0" presId="urn:microsoft.com/office/officeart/2008/layout/HalfCircleOrganizationChart"/>
    <dgm:cxn modelId="{C28453B8-1205-45CC-8F44-0426A7035E99}" type="presOf" srcId="{03D8A13F-BF65-497A-B627-99F2DFAE8DB8}" destId="{6C8D31AD-368C-488E-9849-CA8FF9568162}" srcOrd="0" destOrd="0" presId="urn:microsoft.com/office/officeart/2008/layout/HalfCircleOrganizationChart"/>
    <dgm:cxn modelId="{DC0176BA-6FD1-4918-88A7-D6DF224688F2}" srcId="{C545F519-502E-4FBD-95C2-322701EA73E9}" destId="{E4F41411-D3C4-4636-B419-86C26B4FE4DB}" srcOrd="1" destOrd="0" parTransId="{9B9837F6-9B21-4AF5-A7A1-0A9616FCEB2D}" sibTransId="{ED41F5C3-1CDC-4966-A852-20AC781A4668}"/>
    <dgm:cxn modelId="{64A9F1C4-B7EB-4D78-A98A-2C76AA7D9137}" srcId="{7F40C7C9-CF65-4D69-9BCD-F89236618B74}" destId="{03D8A13F-BF65-497A-B627-99F2DFAE8DB8}" srcOrd="0" destOrd="0" parTransId="{5B0F4938-B427-43C3-BB22-99405BDE0253}" sibTransId="{4F361F4D-2D10-4C8E-ACC3-FEC13998D21F}"/>
    <dgm:cxn modelId="{418484D9-F4D6-42BB-88B0-5541EE794572}" type="presOf" srcId="{DC68853A-B63E-4BFA-A21B-A1CAEAC979D5}" destId="{6A02E847-F093-4B14-8681-0C6188925EA1}" srcOrd="0" destOrd="0" presId="urn:microsoft.com/office/officeart/2008/layout/HalfCircleOrganizationChart"/>
    <dgm:cxn modelId="{4ACD4BDB-7F21-4935-B4B8-62187DB7700E}" type="presOf" srcId="{2EA7BB12-C2E5-4658-A21A-A40D53E786DB}" destId="{31D4E6BD-D39F-489C-9ACF-7A211996971E}" srcOrd="1" destOrd="0" presId="urn:microsoft.com/office/officeart/2008/layout/HalfCircleOrganizationChart"/>
    <dgm:cxn modelId="{642AA1DC-4620-48FB-ACC4-3D8D2CCFBE5E}" type="presOf" srcId="{93B6726B-83A0-490B-AB85-D23F4A3491B9}" destId="{B71EBE20-B453-4A28-A67E-8064473FF05F}" srcOrd="1" destOrd="0" presId="urn:microsoft.com/office/officeart/2008/layout/HalfCircleOrganizationChart"/>
    <dgm:cxn modelId="{0035E1E6-ECED-46F2-8E83-45E2EB212FB8}" type="presOf" srcId="{C545F519-502E-4FBD-95C2-322701EA73E9}" destId="{97F63F95-E75C-47C1-A5DD-EA50B4FD5BC0}" srcOrd="1" destOrd="0" presId="urn:microsoft.com/office/officeart/2008/layout/HalfCircleOrganizationChart"/>
    <dgm:cxn modelId="{E1D9A2EB-050C-4834-BF19-CEED14E9405C}" type="presOf" srcId="{1C35B3B2-32AF-4485-BF05-31A138C1657F}" destId="{BA310CAA-97A9-4094-83A5-B173ECE5B7C1}" srcOrd="0" destOrd="0" presId="urn:microsoft.com/office/officeart/2008/layout/HalfCircleOrganizationChart"/>
    <dgm:cxn modelId="{07FB87ED-51A7-475E-A6B6-268E9C767E43}" srcId="{7F40C7C9-CF65-4D69-9BCD-F89236618B74}" destId="{2EA7BB12-C2E5-4658-A21A-A40D53E786DB}" srcOrd="1" destOrd="0" parTransId="{328AA4D1-90E7-42F2-B268-7C1A5D2EE745}" sibTransId="{6B54BA47-044D-441B-A999-E90E9615E8BA}"/>
    <dgm:cxn modelId="{F629B6ED-3EDF-477E-A25B-86D66B74A3A4}" srcId="{DC68853A-B63E-4BFA-A21B-A1CAEAC979D5}" destId="{7F40C7C9-CF65-4D69-9BCD-F89236618B74}" srcOrd="1" destOrd="0" parTransId="{1C35B3B2-32AF-4485-BF05-31A138C1657F}" sibTransId="{4E64A7FA-ED64-4E3D-A633-C5554757E094}"/>
    <dgm:cxn modelId="{E70CE6FF-D58E-4A90-B94E-B6AA32CB0DDA}" type="presOf" srcId="{103CF399-6EE6-4C4D-BA8F-230B467A4C2E}" destId="{D091F7EF-461E-40A4-A361-A12CC55F5F40}" srcOrd="0" destOrd="0" presId="urn:microsoft.com/office/officeart/2008/layout/HalfCircleOrganizationChart"/>
    <dgm:cxn modelId="{D26AD156-10D8-4646-9BC5-ACF596C762B2}" type="presParOf" srcId="{23E6791E-68E0-47D9-BFFB-6A0FFA727D24}" destId="{4B5B6C03-63DF-427C-8B50-41E2A94CE732}" srcOrd="0" destOrd="0" presId="urn:microsoft.com/office/officeart/2008/layout/HalfCircleOrganizationChart"/>
    <dgm:cxn modelId="{D4C85C67-A1B6-4418-BC85-7BAD8D2A0339}" type="presParOf" srcId="{4B5B6C03-63DF-427C-8B50-41E2A94CE732}" destId="{903AD919-C9A7-44E5-99A4-E28AD40FABC7}" srcOrd="0" destOrd="0" presId="urn:microsoft.com/office/officeart/2008/layout/HalfCircleOrganizationChart"/>
    <dgm:cxn modelId="{7480C87A-5D54-4D17-B173-6CD94CB1FC44}" type="presParOf" srcId="{903AD919-C9A7-44E5-99A4-E28AD40FABC7}" destId="{330A56C3-FCC2-4AEF-91A0-750DD0F8A929}" srcOrd="0" destOrd="0" presId="urn:microsoft.com/office/officeart/2008/layout/HalfCircleOrganizationChart"/>
    <dgm:cxn modelId="{9F612A60-9DF2-4DDB-8FF3-8690FCC9A242}" type="presParOf" srcId="{903AD919-C9A7-44E5-99A4-E28AD40FABC7}" destId="{83D5EF17-A5B0-48E2-A7C5-E2E40FD76D5E}" srcOrd="1" destOrd="0" presId="urn:microsoft.com/office/officeart/2008/layout/HalfCircleOrganizationChart"/>
    <dgm:cxn modelId="{F0411D31-A759-40B3-B1E1-22B539D7869E}" type="presParOf" srcId="{903AD919-C9A7-44E5-99A4-E28AD40FABC7}" destId="{355E5F5B-C115-4BD2-8B39-91B4F4F035A7}" srcOrd="2" destOrd="0" presId="urn:microsoft.com/office/officeart/2008/layout/HalfCircleOrganizationChart"/>
    <dgm:cxn modelId="{BE09A252-2385-4754-9CF7-921F58E164D3}" type="presParOf" srcId="{903AD919-C9A7-44E5-99A4-E28AD40FABC7}" destId="{97F63F95-E75C-47C1-A5DD-EA50B4FD5BC0}" srcOrd="3" destOrd="0" presId="urn:microsoft.com/office/officeart/2008/layout/HalfCircleOrganizationChart"/>
    <dgm:cxn modelId="{812655F6-B7AD-43D7-9192-AA9D5CABCC74}" type="presParOf" srcId="{4B5B6C03-63DF-427C-8B50-41E2A94CE732}" destId="{68843349-2182-4C9E-AF2B-119C284CA538}" srcOrd="1" destOrd="0" presId="urn:microsoft.com/office/officeart/2008/layout/HalfCircleOrganizationChart"/>
    <dgm:cxn modelId="{01227A87-4105-4944-AF34-4CD1E30D8ABD}" type="presParOf" srcId="{68843349-2182-4C9E-AF2B-119C284CA538}" destId="{92E3CDCA-B51B-4A0D-A5E4-C32E5AB279F6}" srcOrd="0" destOrd="0" presId="urn:microsoft.com/office/officeart/2008/layout/HalfCircleOrganizationChart"/>
    <dgm:cxn modelId="{2A5292C3-2B09-4BF4-B8CF-D23EEC09AE1F}" type="presParOf" srcId="{68843349-2182-4C9E-AF2B-119C284CA538}" destId="{E991900C-C56D-4A51-9CC6-A31CFCB000D1}" srcOrd="1" destOrd="0" presId="urn:microsoft.com/office/officeart/2008/layout/HalfCircleOrganizationChart"/>
    <dgm:cxn modelId="{DCCA1056-1C0A-4F76-A9E5-070ACAE5CE96}" type="presParOf" srcId="{E991900C-C56D-4A51-9CC6-A31CFCB000D1}" destId="{44233DF4-7327-4E60-A4B4-0BA89412FB7D}" srcOrd="0" destOrd="0" presId="urn:microsoft.com/office/officeart/2008/layout/HalfCircleOrganizationChart"/>
    <dgm:cxn modelId="{85135176-0908-4DE6-9A54-556B6562A060}" type="presParOf" srcId="{44233DF4-7327-4E60-A4B4-0BA89412FB7D}" destId="{2FD1A917-65E5-485A-9C5C-BE01C376644E}" srcOrd="0" destOrd="0" presId="urn:microsoft.com/office/officeart/2008/layout/HalfCircleOrganizationChart"/>
    <dgm:cxn modelId="{90F35DDB-4B2D-48C0-AFD0-84BB9870A90B}" type="presParOf" srcId="{44233DF4-7327-4E60-A4B4-0BA89412FB7D}" destId="{9914F0C9-73B5-4A35-AA61-14CB19CDE634}" srcOrd="1" destOrd="0" presId="urn:microsoft.com/office/officeart/2008/layout/HalfCircleOrganizationChart"/>
    <dgm:cxn modelId="{F2050E13-A84E-40AB-B163-CBB11B5C5646}" type="presParOf" srcId="{44233DF4-7327-4E60-A4B4-0BA89412FB7D}" destId="{BE268811-9239-4668-8E3C-FC4D29576F74}" srcOrd="2" destOrd="0" presId="urn:microsoft.com/office/officeart/2008/layout/HalfCircleOrganizationChart"/>
    <dgm:cxn modelId="{A2FF8B98-A07E-4990-8724-EFD89C40ABC5}" type="presParOf" srcId="{44233DF4-7327-4E60-A4B4-0BA89412FB7D}" destId="{B71EBE20-B453-4A28-A67E-8064473FF05F}" srcOrd="3" destOrd="0" presId="urn:microsoft.com/office/officeart/2008/layout/HalfCircleOrganizationChart"/>
    <dgm:cxn modelId="{AC40901F-928F-43D3-B313-E167B03453C1}" type="presParOf" srcId="{E991900C-C56D-4A51-9CC6-A31CFCB000D1}" destId="{944EA6B9-3B0B-4737-8685-81345110D85E}" srcOrd="1" destOrd="0" presId="urn:microsoft.com/office/officeart/2008/layout/HalfCircleOrganizationChart"/>
    <dgm:cxn modelId="{1C2DD3E8-3C7B-47CB-9022-D381CE55B916}" type="presParOf" srcId="{E991900C-C56D-4A51-9CC6-A31CFCB000D1}" destId="{4EF4F3C5-6A32-4DED-8548-215DFE0637D0}" srcOrd="2" destOrd="0" presId="urn:microsoft.com/office/officeart/2008/layout/HalfCircleOrganizationChart"/>
    <dgm:cxn modelId="{B5B4A698-10F8-4436-88CA-031B2B3BE56F}" type="presParOf" srcId="{68843349-2182-4C9E-AF2B-119C284CA538}" destId="{1D20F884-4A22-4E8A-8B87-B54173BEFB8D}" srcOrd="2" destOrd="0" presId="urn:microsoft.com/office/officeart/2008/layout/HalfCircleOrganizationChart"/>
    <dgm:cxn modelId="{9477BC23-A48A-433C-B803-AA62E5F06FEB}" type="presParOf" srcId="{68843349-2182-4C9E-AF2B-119C284CA538}" destId="{A031DC3B-9CF5-4DC5-89DE-993B87E34347}" srcOrd="3" destOrd="0" presId="urn:microsoft.com/office/officeart/2008/layout/HalfCircleOrganizationChart"/>
    <dgm:cxn modelId="{130B2C89-EFB9-4751-B938-48A51087736E}" type="presParOf" srcId="{A031DC3B-9CF5-4DC5-89DE-993B87E34347}" destId="{45C7B76B-D030-4E4A-A5B2-4D59982BC2E8}" srcOrd="0" destOrd="0" presId="urn:microsoft.com/office/officeart/2008/layout/HalfCircleOrganizationChart"/>
    <dgm:cxn modelId="{A50F4B0D-859E-4C61-B6F4-B8E98310AD7B}" type="presParOf" srcId="{45C7B76B-D030-4E4A-A5B2-4D59982BC2E8}" destId="{55620DF5-8BC9-46DB-8F38-C84ECF1DDA8B}" srcOrd="0" destOrd="0" presId="urn:microsoft.com/office/officeart/2008/layout/HalfCircleOrganizationChart"/>
    <dgm:cxn modelId="{63E60022-4387-4944-8608-5C7709B089EB}" type="presParOf" srcId="{45C7B76B-D030-4E4A-A5B2-4D59982BC2E8}" destId="{C04CA5CD-4F43-4924-8532-D712805CAA27}" srcOrd="1" destOrd="0" presId="urn:microsoft.com/office/officeart/2008/layout/HalfCircleOrganizationChart"/>
    <dgm:cxn modelId="{B655714A-9164-4274-A1FF-C48E5EF4399B}" type="presParOf" srcId="{45C7B76B-D030-4E4A-A5B2-4D59982BC2E8}" destId="{69CCA349-7421-4013-8A7F-6A3B8611B61C}" srcOrd="2" destOrd="0" presId="urn:microsoft.com/office/officeart/2008/layout/HalfCircleOrganizationChart"/>
    <dgm:cxn modelId="{E07B06AE-A13C-4022-976B-26797B0D569F}" type="presParOf" srcId="{45C7B76B-D030-4E4A-A5B2-4D59982BC2E8}" destId="{F1783EA6-9350-44DD-9887-2B29EAA5F184}" srcOrd="3" destOrd="0" presId="urn:microsoft.com/office/officeart/2008/layout/HalfCircleOrganizationChart"/>
    <dgm:cxn modelId="{9DD819B7-899F-4FB2-9F05-C84ACAEE8FDC}" type="presParOf" srcId="{A031DC3B-9CF5-4DC5-89DE-993B87E34347}" destId="{A71DB8BA-6C86-40A8-8B74-6AF78E51DD56}" srcOrd="1" destOrd="0" presId="urn:microsoft.com/office/officeart/2008/layout/HalfCircleOrganizationChart"/>
    <dgm:cxn modelId="{74FA6AC9-FAEA-4E6C-8B96-2C36CAF25F4B}" type="presParOf" srcId="{A71DB8BA-6C86-40A8-8B74-6AF78E51DD56}" destId="{3696E6D9-1633-4CCA-8781-56182FC85307}" srcOrd="0" destOrd="0" presId="urn:microsoft.com/office/officeart/2008/layout/HalfCircleOrganizationChart"/>
    <dgm:cxn modelId="{9627985A-6BB4-44CF-A013-C9F281F55A05}" type="presParOf" srcId="{A71DB8BA-6C86-40A8-8B74-6AF78E51DD56}" destId="{A63B5296-BB88-4629-9DA5-CAEA48482FE5}" srcOrd="1" destOrd="0" presId="urn:microsoft.com/office/officeart/2008/layout/HalfCircleOrganizationChart"/>
    <dgm:cxn modelId="{008E7323-0621-45D5-A255-7EA386D5FF51}" type="presParOf" srcId="{A63B5296-BB88-4629-9DA5-CAEA48482FE5}" destId="{91D2E55B-EB74-48D1-9EFF-288948D56D3F}" srcOrd="0" destOrd="0" presId="urn:microsoft.com/office/officeart/2008/layout/HalfCircleOrganizationChart"/>
    <dgm:cxn modelId="{3B15AB32-612B-4FB7-B1D5-5B8048A9D9B3}" type="presParOf" srcId="{91D2E55B-EB74-48D1-9EFF-288948D56D3F}" destId="{6A02E847-F093-4B14-8681-0C6188925EA1}" srcOrd="0" destOrd="0" presId="urn:microsoft.com/office/officeart/2008/layout/HalfCircleOrganizationChart"/>
    <dgm:cxn modelId="{73D59AB5-A3D4-4AAB-AAB5-C1D1CC51FB9C}" type="presParOf" srcId="{91D2E55B-EB74-48D1-9EFF-288948D56D3F}" destId="{B5C9E744-9CC8-4BBA-A067-BD19CACA0731}" srcOrd="1" destOrd="0" presId="urn:microsoft.com/office/officeart/2008/layout/HalfCircleOrganizationChart"/>
    <dgm:cxn modelId="{A61A32B2-6FAA-4DAD-980E-04DD0C616162}" type="presParOf" srcId="{91D2E55B-EB74-48D1-9EFF-288948D56D3F}" destId="{972EF34B-DB5A-4533-BA93-C359B29EBB72}" srcOrd="2" destOrd="0" presId="urn:microsoft.com/office/officeart/2008/layout/HalfCircleOrganizationChart"/>
    <dgm:cxn modelId="{E761E666-D36E-4EDF-9ECC-79FB3ADA094B}" type="presParOf" srcId="{91D2E55B-EB74-48D1-9EFF-288948D56D3F}" destId="{3D980CE8-BCE7-4C06-9341-25A5444FF865}" srcOrd="3" destOrd="0" presId="urn:microsoft.com/office/officeart/2008/layout/HalfCircleOrganizationChart"/>
    <dgm:cxn modelId="{73D80CC0-AC1A-44FB-836C-D0139A2B012F}" type="presParOf" srcId="{A63B5296-BB88-4629-9DA5-CAEA48482FE5}" destId="{4AF78641-C829-43EC-90C1-4747A479FD28}" srcOrd="1" destOrd="0" presId="urn:microsoft.com/office/officeart/2008/layout/HalfCircleOrganizationChart"/>
    <dgm:cxn modelId="{55375F29-4BFA-470D-B869-A2863388EED3}" type="presParOf" srcId="{4AF78641-C829-43EC-90C1-4747A479FD28}" destId="{1F0FE405-247B-48C2-9F68-58C4B515C969}" srcOrd="0" destOrd="0" presId="urn:microsoft.com/office/officeart/2008/layout/HalfCircleOrganizationChart"/>
    <dgm:cxn modelId="{3F0E8A65-FBF6-4C8B-AEE3-233DFA285FB5}" type="presParOf" srcId="{4AF78641-C829-43EC-90C1-4747A479FD28}" destId="{F0D4923F-27C0-40A8-8A36-06B959B4D17A}" srcOrd="1" destOrd="0" presId="urn:microsoft.com/office/officeart/2008/layout/HalfCircleOrganizationChart"/>
    <dgm:cxn modelId="{48881F22-590B-448B-AB45-CD586C9A015B}" type="presParOf" srcId="{F0D4923F-27C0-40A8-8A36-06B959B4D17A}" destId="{E3C25974-91F0-4D61-AD58-B2F5163B0D30}" srcOrd="0" destOrd="0" presId="urn:microsoft.com/office/officeart/2008/layout/HalfCircleOrganizationChart"/>
    <dgm:cxn modelId="{39F40C5D-CCC8-4B4C-9A9D-B7E84B4A70FE}" type="presParOf" srcId="{E3C25974-91F0-4D61-AD58-B2F5163B0D30}" destId="{797C964E-722C-4537-96BB-2041F24357AB}" srcOrd="0" destOrd="0" presId="urn:microsoft.com/office/officeart/2008/layout/HalfCircleOrganizationChart"/>
    <dgm:cxn modelId="{543E613E-38D0-467B-AFA0-F5B9F3C0AEF3}" type="presParOf" srcId="{E3C25974-91F0-4D61-AD58-B2F5163B0D30}" destId="{982ECA28-BDBF-45BE-B23E-DA8D78007B60}" srcOrd="1" destOrd="0" presId="urn:microsoft.com/office/officeart/2008/layout/HalfCircleOrganizationChart"/>
    <dgm:cxn modelId="{491E7EEE-38C5-4B9E-9502-E9CD6B2FC951}" type="presParOf" srcId="{E3C25974-91F0-4D61-AD58-B2F5163B0D30}" destId="{14683146-4FBC-4131-A080-265F776590C9}" srcOrd="2" destOrd="0" presId="urn:microsoft.com/office/officeart/2008/layout/HalfCircleOrganizationChart"/>
    <dgm:cxn modelId="{272C6F34-605A-44E9-A0C3-9A9FBD6C90C1}" type="presParOf" srcId="{E3C25974-91F0-4D61-AD58-B2F5163B0D30}" destId="{556286BA-4B27-4C08-A8FD-5A96AB34BE1A}" srcOrd="3" destOrd="0" presId="urn:microsoft.com/office/officeart/2008/layout/HalfCircleOrganizationChart"/>
    <dgm:cxn modelId="{9EAA3632-1CD9-4E3A-8B7E-395B54421CB0}" type="presParOf" srcId="{F0D4923F-27C0-40A8-8A36-06B959B4D17A}" destId="{2CA27871-9900-47CD-988D-1C3087D8D4C0}" srcOrd="1" destOrd="0" presId="urn:microsoft.com/office/officeart/2008/layout/HalfCircleOrganizationChart"/>
    <dgm:cxn modelId="{D7A3194D-C367-4441-8A0D-248335CF38D1}" type="presParOf" srcId="{F0D4923F-27C0-40A8-8A36-06B959B4D17A}" destId="{D25838D3-B092-4ECD-A847-7CB3B33E6EB2}" srcOrd="2" destOrd="0" presId="urn:microsoft.com/office/officeart/2008/layout/HalfCircleOrganizationChart"/>
    <dgm:cxn modelId="{14C104F7-9F9F-4CDC-A2D1-19C64A06CF4E}" type="presParOf" srcId="{4AF78641-C829-43EC-90C1-4747A479FD28}" destId="{BA310CAA-97A9-4094-83A5-B173ECE5B7C1}" srcOrd="2" destOrd="0" presId="urn:microsoft.com/office/officeart/2008/layout/HalfCircleOrganizationChart"/>
    <dgm:cxn modelId="{A32E9027-BE6E-4399-9D70-A348DD8BF3E6}" type="presParOf" srcId="{4AF78641-C829-43EC-90C1-4747A479FD28}" destId="{BE95230E-EEA2-41EA-9172-9389D3A8EF2E}" srcOrd="3" destOrd="0" presId="urn:microsoft.com/office/officeart/2008/layout/HalfCircleOrganizationChart"/>
    <dgm:cxn modelId="{E4900B94-2466-4D13-BCE7-949B1CE355CE}" type="presParOf" srcId="{BE95230E-EEA2-41EA-9172-9389D3A8EF2E}" destId="{B152D716-A7EC-42C7-BE29-BD019785A4DB}" srcOrd="0" destOrd="0" presId="urn:microsoft.com/office/officeart/2008/layout/HalfCircleOrganizationChart"/>
    <dgm:cxn modelId="{DC5D5A2D-4D6B-457E-A4FF-A204631E953A}" type="presParOf" srcId="{B152D716-A7EC-42C7-BE29-BD019785A4DB}" destId="{1E12AE89-54F9-4626-89F0-8D2D82C87D8B}" srcOrd="0" destOrd="0" presId="urn:microsoft.com/office/officeart/2008/layout/HalfCircleOrganizationChart"/>
    <dgm:cxn modelId="{6B65710F-14FC-4C57-BD7B-EC30B8F16A7B}" type="presParOf" srcId="{B152D716-A7EC-42C7-BE29-BD019785A4DB}" destId="{19DF84CC-4916-47CF-8480-4FA94E281F52}" srcOrd="1" destOrd="0" presId="urn:microsoft.com/office/officeart/2008/layout/HalfCircleOrganizationChart"/>
    <dgm:cxn modelId="{52F5DA82-3A5A-4861-A35A-561B3FF1159E}" type="presParOf" srcId="{B152D716-A7EC-42C7-BE29-BD019785A4DB}" destId="{237D65DB-C5D1-40B2-9901-8EDE2893ACE9}" srcOrd="2" destOrd="0" presId="urn:microsoft.com/office/officeart/2008/layout/HalfCircleOrganizationChart"/>
    <dgm:cxn modelId="{ADE3BFB0-E982-451A-A0A6-8B4BCFEDDBCE}" type="presParOf" srcId="{B152D716-A7EC-42C7-BE29-BD019785A4DB}" destId="{434D1531-00C3-47F9-AFB5-6A284D67E7D0}" srcOrd="3" destOrd="0" presId="urn:microsoft.com/office/officeart/2008/layout/HalfCircleOrganizationChart"/>
    <dgm:cxn modelId="{736877C0-C7C9-45BA-9B52-5E4ADD47C115}" type="presParOf" srcId="{BE95230E-EEA2-41EA-9172-9389D3A8EF2E}" destId="{09106249-B832-4EEF-BD69-66AF1367FEF3}" srcOrd="1" destOrd="0" presId="urn:microsoft.com/office/officeart/2008/layout/HalfCircleOrganizationChart"/>
    <dgm:cxn modelId="{7667BABA-D375-42F0-8E71-42D75CAA31D8}" type="presParOf" srcId="{09106249-B832-4EEF-BD69-66AF1367FEF3}" destId="{8397B285-887E-4412-ADFD-F054C87BE1AC}" srcOrd="0" destOrd="0" presId="urn:microsoft.com/office/officeart/2008/layout/HalfCircleOrganizationChart"/>
    <dgm:cxn modelId="{1CCB91A9-26DD-4AA2-A3CF-FD3B03143F7D}" type="presParOf" srcId="{09106249-B832-4EEF-BD69-66AF1367FEF3}" destId="{90C6C5EC-F7B3-4FD8-AB4F-26E9E8AC20D0}" srcOrd="1" destOrd="0" presId="urn:microsoft.com/office/officeart/2008/layout/HalfCircleOrganizationChart"/>
    <dgm:cxn modelId="{F8AB8231-7910-461D-9C67-CD779843881C}" type="presParOf" srcId="{90C6C5EC-F7B3-4FD8-AB4F-26E9E8AC20D0}" destId="{8219E478-DECF-450D-A74F-4FB45714B79B}" srcOrd="0" destOrd="0" presId="urn:microsoft.com/office/officeart/2008/layout/HalfCircleOrganizationChart"/>
    <dgm:cxn modelId="{5E3F24A0-EF8B-405E-AF01-7BDE79AD096B}" type="presParOf" srcId="{8219E478-DECF-450D-A74F-4FB45714B79B}" destId="{6C8D31AD-368C-488E-9849-CA8FF9568162}" srcOrd="0" destOrd="0" presId="urn:microsoft.com/office/officeart/2008/layout/HalfCircleOrganizationChart"/>
    <dgm:cxn modelId="{88700B4D-A347-4C3A-A2CA-FECF265CB2D9}" type="presParOf" srcId="{8219E478-DECF-450D-A74F-4FB45714B79B}" destId="{0E50683F-2891-4CFA-9A69-A6B058172865}" srcOrd="1" destOrd="0" presId="urn:microsoft.com/office/officeart/2008/layout/HalfCircleOrganizationChart"/>
    <dgm:cxn modelId="{202D61B8-3792-453C-B75F-39DC39F391E9}" type="presParOf" srcId="{8219E478-DECF-450D-A74F-4FB45714B79B}" destId="{8F292BBA-48AC-47AD-8A48-DACA8F60C095}" srcOrd="2" destOrd="0" presId="urn:microsoft.com/office/officeart/2008/layout/HalfCircleOrganizationChart"/>
    <dgm:cxn modelId="{F114BBE4-A7FC-4D49-A4B0-9C6E602740A5}" type="presParOf" srcId="{8219E478-DECF-450D-A74F-4FB45714B79B}" destId="{BA89C730-E7FB-418E-8CCD-8CEEF94E2222}" srcOrd="3" destOrd="0" presId="urn:microsoft.com/office/officeart/2008/layout/HalfCircleOrganizationChart"/>
    <dgm:cxn modelId="{FC9217F2-3EEC-4B63-A321-3CC62BEECEC2}" type="presParOf" srcId="{90C6C5EC-F7B3-4FD8-AB4F-26E9E8AC20D0}" destId="{336C6CD0-7CE7-49E9-90A0-7BEA903CD563}" srcOrd="1" destOrd="0" presId="urn:microsoft.com/office/officeart/2008/layout/HalfCircleOrganizationChart"/>
    <dgm:cxn modelId="{DF2461B7-9FE1-4DC3-A346-01B6DD7D846F}" type="presParOf" srcId="{90C6C5EC-F7B3-4FD8-AB4F-26E9E8AC20D0}" destId="{84DA849E-23B3-468D-A1B7-C67D4D53C1E4}" srcOrd="2" destOrd="0" presId="urn:microsoft.com/office/officeart/2008/layout/HalfCircleOrganizationChart"/>
    <dgm:cxn modelId="{EC070E7D-ADAB-440B-837D-DB2029946F9A}" type="presParOf" srcId="{09106249-B832-4EEF-BD69-66AF1367FEF3}" destId="{680CAB25-6281-412D-87FC-0633157CE69C}" srcOrd="2" destOrd="0" presId="urn:microsoft.com/office/officeart/2008/layout/HalfCircleOrganizationChart"/>
    <dgm:cxn modelId="{A8BB22AA-8AD9-4442-9CCB-7595CF523AA3}" type="presParOf" srcId="{09106249-B832-4EEF-BD69-66AF1367FEF3}" destId="{CDE1E6E3-63AB-416B-B7BF-164E4D443EFC}" srcOrd="3" destOrd="0" presId="urn:microsoft.com/office/officeart/2008/layout/HalfCircleOrganizationChart"/>
    <dgm:cxn modelId="{58B300F0-096B-407C-95A5-F94A50712235}" type="presParOf" srcId="{CDE1E6E3-63AB-416B-B7BF-164E4D443EFC}" destId="{015DDBE1-8F1E-47CE-8001-13B920EA5F51}" srcOrd="0" destOrd="0" presId="urn:microsoft.com/office/officeart/2008/layout/HalfCircleOrganizationChart"/>
    <dgm:cxn modelId="{DB8A0BFC-7F87-499B-8FC5-F50996084930}" type="presParOf" srcId="{015DDBE1-8F1E-47CE-8001-13B920EA5F51}" destId="{8FCBFE7B-10B4-4FC3-B8AD-7C5CD5A0C932}" srcOrd="0" destOrd="0" presId="urn:microsoft.com/office/officeart/2008/layout/HalfCircleOrganizationChart"/>
    <dgm:cxn modelId="{71A47A1C-595F-48C4-9245-4B8C2D3146C3}" type="presParOf" srcId="{015DDBE1-8F1E-47CE-8001-13B920EA5F51}" destId="{DBB38490-7DD7-40D3-A43D-5AA62D570D88}" srcOrd="1" destOrd="0" presId="urn:microsoft.com/office/officeart/2008/layout/HalfCircleOrganizationChart"/>
    <dgm:cxn modelId="{84DDACA3-AA12-429F-9699-697121202B50}" type="presParOf" srcId="{015DDBE1-8F1E-47CE-8001-13B920EA5F51}" destId="{4CBAA515-471C-4F52-A7EF-DCF8220A4BD2}" srcOrd="2" destOrd="0" presId="urn:microsoft.com/office/officeart/2008/layout/HalfCircleOrganizationChart"/>
    <dgm:cxn modelId="{EA2074E5-07EC-4CBC-9134-7911D0A60F20}" type="presParOf" srcId="{015DDBE1-8F1E-47CE-8001-13B920EA5F51}" destId="{31D4E6BD-D39F-489C-9ACF-7A211996971E}" srcOrd="3" destOrd="0" presId="urn:microsoft.com/office/officeart/2008/layout/HalfCircleOrganizationChart"/>
    <dgm:cxn modelId="{6950E534-FEE2-4EB0-BB5D-088D1E14E0E3}" type="presParOf" srcId="{CDE1E6E3-63AB-416B-B7BF-164E4D443EFC}" destId="{96845076-E66A-42EB-A881-FE31C9D75AF1}" srcOrd="1" destOrd="0" presId="urn:microsoft.com/office/officeart/2008/layout/HalfCircleOrganizationChart"/>
    <dgm:cxn modelId="{37D0AFD9-6D50-445C-9592-A96E8BFD3C4F}" type="presParOf" srcId="{CDE1E6E3-63AB-416B-B7BF-164E4D443EFC}" destId="{BC410572-7D3B-4D63-8D52-05468DF0EF8A}" srcOrd="2" destOrd="0" presId="urn:microsoft.com/office/officeart/2008/layout/HalfCircleOrganizationChart"/>
    <dgm:cxn modelId="{F7A56780-E4D5-4064-B919-673F3EDDA434}" type="presParOf" srcId="{09106249-B832-4EEF-BD69-66AF1367FEF3}" destId="{FEBB71EB-6408-4E0C-9B44-678647AC3C04}" srcOrd="4" destOrd="0" presId="urn:microsoft.com/office/officeart/2008/layout/HalfCircleOrganizationChart"/>
    <dgm:cxn modelId="{5AEB4439-8BE3-4DFB-8872-EFC6ABE4AEB4}" type="presParOf" srcId="{09106249-B832-4EEF-BD69-66AF1367FEF3}" destId="{F3547E4C-E14F-4DA9-81A0-238A3B923381}" srcOrd="5" destOrd="0" presId="urn:microsoft.com/office/officeart/2008/layout/HalfCircleOrganizationChart"/>
    <dgm:cxn modelId="{08745D11-0764-40F4-A2AB-50FC5C27C40F}" type="presParOf" srcId="{F3547E4C-E14F-4DA9-81A0-238A3B923381}" destId="{FAA0A743-8476-49E5-AAE3-7125973EA402}" srcOrd="0" destOrd="0" presId="urn:microsoft.com/office/officeart/2008/layout/HalfCircleOrganizationChart"/>
    <dgm:cxn modelId="{BA59A5B6-D7BC-46D4-8B1E-FF8C97443B12}" type="presParOf" srcId="{FAA0A743-8476-49E5-AAE3-7125973EA402}" destId="{D98935C6-5FCB-4FBD-9580-26D3BA6E333A}" srcOrd="0" destOrd="0" presId="urn:microsoft.com/office/officeart/2008/layout/HalfCircleOrganizationChart"/>
    <dgm:cxn modelId="{5CD002AE-46A0-4A61-82F8-02CCAFF9DA7D}" type="presParOf" srcId="{FAA0A743-8476-49E5-AAE3-7125973EA402}" destId="{AC3CA786-4A9D-453F-8309-0C41044B2E99}" srcOrd="1" destOrd="0" presId="urn:microsoft.com/office/officeart/2008/layout/HalfCircleOrganizationChart"/>
    <dgm:cxn modelId="{41969A5A-FCE8-40D0-A109-F49520EB5CA5}" type="presParOf" srcId="{FAA0A743-8476-49E5-AAE3-7125973EA402}" destId="{85B09652-703B-4E35-9A8E-C87194B9BD71}" srcOrd="2" destOrd="0" presId="urn:microsoft.com/office/officeart/2008/layout/HalfCircleOrganizationChart"/>
    <dgm:cxn modelId="{A38C7BB6-950A-423C-807C-A511456D30AB}" type="presParOf" srcId="{FAA0A743-8476-49E5-AAE3-7125973EA402}" destId="{1142E77B-6613-400D-A6B3-5419F85F9EE6}" srcOrd="3" destOrd="0" presId="urn:microsoft.com/office/officeart/2008/layout/HalfCircleOrganizationChart"/>
    <dgm:cxn modelId="{885DBF49-7BF5-4DEF-9550-CA23802019EF}" type="presParOf" srcId="{F3547E4C-E14F-4DA9-81A0-238A3B923381}" destId="{1808B67F-ED59-4F49-A0CD-0D6BB3BDC86F}" srcOrd="1" destOrd="0" presId="urn:microsoft.com/office/officeart/2008/layout/HalfCircleOrganizationChart"/>
    <dgm:cxn modelId="{49804081-F024-45D6-AFB1-13029695301A}" type="presParOf" srcId="{F3547E4C-E14F-4DA9-81A0-238A3B923381}" destId="{DE17BDDB-F30D-4F84-9DA3-781A06DE209D}" srcOrd="2" destOrd="0" presId="urn:microsoft.com/office/officeart/2008/layout/HalfCircleOrganizationChart"/>
    <dgm:cxn modelId="{A034AAFE-F990-42D5-91F3-7100D7D15907}" type="presParOf" srcId="{09106249-B832-4EEF-BD69-66AF1367FEF3}" destId="{D091F7EF-461E-40A4-A361-A12CC55F5F40}" srcOrd="6" destOrd="0" presId="urn:microsoft.com/office/officeart/2008/layout/HalfCircleOrganizationChart"/>
    <dgm:cxn modelId="{2CFE8286-DD7D-455C-BBBA-A917A96A78BA}" type="presParOf" srcId="{09106249-B832-4EEF-BD69-66AF1367FEF3}" destId="{21ABA3E2-A26D-41C4-8012-E9D523CC1C95}" srcOrd="7" destOrd="0" presId="urn:microsoft.com/office/officeart/2008/layout/HalfCircleOrganizationChart"/>
    <dgm:cxn modelId="{AA4C8C71-7633-495E-BA63-900EF7F820C9}" type="presParOf" srcId="{21ABA3E2-A26D-41C4-8012-E9D523CC1C95}" destId="{C831E597-60BF-4479-9FA1-D06BF27612E8}" srcOrd="0" destOrd="0" presId="urn:microsoft.com/office/officeart/2008/layout/HalfCircleOrganizationChart"/>
    <dgm:cxn modelId="{FB93F054-8CC7-491A-B6AE-D8C0036A5566}" type="presParOf" srcId="{C831E597-60BF-4479-9FA1-D06BF27612E8}" destId="{CE0EAF73-BEED-4209-AD8D-E01D9A2AC48D}" srcOrd="0" destOrd="0" presId="urn:microsoft.com/office/officeart/2008/layout/HalfCircleOrganizationChart"/>
    <dgm:cxn modelId="{0685E8DF-59AF-4374-B4C1-DB7FBC209C33}" type="presParOf" srcId="{C831E597-60BF-4479-9FA1-D06BF27612E8}" destId="{4C64FE92-8C1B-4752-8946-649B8AD976CA}" srcOrd="1" destOrd="0" presId="urn:microsoft.com/office/officeart/2008/layout/HalfCircleOrganizationChart"/>
    <dgm:cxn modelId="{7CEB7030-4357-4DAE-9258-67D3E997914C}" type="presParOf" srcId="{C831E597-60BF-4479-9FA1-D06BF27612E8}" destId="{00BECB1A-98EA-41DF-BD22-B829FD478108}" srcOrd="2" destOrd="0" presId="urn:microsoft.com/office/officeart/2008/layout/HalfCircleOrganizationChart"/>
    <dgm:cxn modelId="{7B76EE87-9C37-4986-86DB-BEED4683F050}" type="presParOf" srcId="{C831E597-60BF-4479-9FA1-D06BF27612E8}" destId="{33479CD0-A259-498B-9791-D03168A81031}" srcOrd="3" destOrd="0" presId="urn:microsoft.com/office/officeart/2008/layout/HalfCircleOrganizationChart"/>
    <dgm:cxn modelId="{9245D048-A28F-4E6A-B4AC-A173FA24B7A9}" type="presParOf" srcId="{21ABA3E2-A26D-41C4-8012-E9D523CC1C95}" destId="{E4409367-ABA8-41F7-85AD-90FDAF6D0238}" srcOrd="1" destOrd="0" presId="urn:microsoft.com/office/officeart/2008/layout/HalfCircleOrganizationChart"/>
    <dgm:cxn modelId="{362775F8-F052-400D-8C77-AB62DDCA2CB2}" type="presParOf" srcId="{21ABA3E2-A26D-41C4-8012-E9D523CC1C95}" destId="{789AE673-777C-45FD-BACE-E9888E9454FA}" srcOrd="2" destOrd="0" presId="urn:microsoft.com/office/officeart/2008/layout/HalfCircleOrganizationChart"/>
    <dgm:cxn modelId="{6E46E7B6-425F-4608-81A0-4CC58849194A}" type="presParOf" srcId="{BE95230E-EEA2-41EA-9172-9389D3A8EF2E}" destId="{3F3FF633-0766-490C-AA65-4BF1FDAC2A9C}" srcOrd="2" destOrd="0" presId="urn:microsoft.com/office/officeart/2008/layout/HalfCircleOrganizationChart"/>
    <dgm:cxn modelId="{9307C4F8-1C12-45E5-AF6B-1513157A493B}" type="presParOf" srcId="{A63B5296-BB88-4629-9DA5-CAEA48482FE5}" destId="{B056A19B-3CFE-4E4F-84CC-A6E5A9455BE1}" srcOrd="2" destOrd="0" presId="urn:microsoft.com/office/officeart/2008/layout/HalfCircleOrganizationChart"/>
    <dgm:cxn modelId="{53DA20E8-7C88-49C2-8C07-AF9D0277FA4D}" type="presParOf" srcId="{A71DB8BA-6C86-40A8-8B74-6AF78E51DD56}" destId="{8E39C542-F286-4813-96E2-3D11966A25FF}" srcOrd="2" destOrd="0" presId="urn:microsoft.com/office/officeart/2008/layout/HalfCircleOrganizationChart"/>
    <dgm:cxn modelId="{B1F7DA24-D500-4121-9A59-584021B7899B}" type="presParOf" srcId="{A71DB8BA-6C86-40A8-8B74-6AF78E51DD56}" destId="{F0D9EB01-3B6C-455E-945F-0FBBF954FC0E}" srcOrd="3" destOrd="0" presId="urn:microsoft.com/office/officeart/2008/layout/HalfCircleOrganizationChart"/>
    <dgm:cxn modelId="{FE4E1BB3-4C92-4312-AF97-747D19FE29AC}" type="presParOf" srcId="{F0D9EB01-3B6C-455E-945F-0FBBF954FC0E}" destId="{6BC24343-294E-48EF-BC7A-4277B37B9C8B}" srcOrd="0" destOrd="0" presId="urn:microsoft.com/office/officeart/2008/layout/HalfCircleOrganizationChart"/>
    <dgm:cxn modelId="{E26609D0-2CDF-4A3C-A525-6CD0982C6223}" type="presParOf" srcId="{6BC24343-294E-48EF-BC7A-4277B37B9C8B}" destId="{713CA1ED-DFBE-4545-B260-7C6A93C1994C}" srcOrd="0" destOrd="0" presId="urn:microsoft.com/office/officeart/2008/layout/HalfCircleOrganizationChart"/>
    <dgm:cxn modelId="{D627C39C-66EE-46CE-9B0F-BCC38680F7F8}" type="presParOf" srcId="{6BC24343-294E-48EF-BC7A-4277B37B9C8B}" destId="{2820E67A-EEE4-42DE-90E3-43B650BF89D4}" srcOrd="1" destOrd="0" presId="urn:microsoft.com/office/officeart/2008/layout/HalfCircleOrganizationChart"/>
    <dgm:cxn modelId="{A542130C-6089-4CD1-BEF9-7583BD01CEBF}" type="presParOf" srcId="{6BC24343-294E-48EF-BC7A-4277B37B9C8B}" destId="{4FD779D4-E189-4BCC-99E9-25CD5B6936E9}" srcOrd="2" destOrd="0" presId="urn:microsoft.com/office/officeart/2008/layout/HalfCircleOrganizationChart"/>
    <dgm:cxn modelId="{9D378C81-9311-4507-A4B6-803E962A3231}" type="presParOf" srcId="{6BC24343-294E-48EF-BC7A-4277B37B9C8B}" destId="{180AA0AF-72F2-48DD-96BC-4563EEB7E82F}" srcOrd="3" destOrd="0" presId="urn:microsoft.com/office/officeart/2008/layout/HalfCircleOrganizationChart"/>
    <dgm:cxn modelId="{76E6A7F1-C802-4877-B53F-205F7C1DC9EC}" type="presParOf" srcId="{F0D9EB01-3B6C-455E-945F-0FBBF954FC0E}" destId="{3F57604D-DEC3-48B0-B4DC-D4DC0FB62F31}" srcOrd="1" destOrd="0" presId="urn:microsoft.com/office/officeart/2008/layout/HalfCircleOrganizationChart"/>
    <dgm:cxn modelId="{3DB808BC-BC99-40B9-BD46-8D5F860D37A7}" type="presParOf" srcId="{F0D9EB01-3B6C-455E-945F-0FBBF954FC0E}" destId="{800EEC06-45A3-4DDC-9960-4E232661F01A}" srcOrd="2" destOrd="0" presId="urn:microsoft.com/office/officeart/2008/layout/HalfCircleOrganizationChart"/>
    <dgm:cxn modelId="{406D6487-A405-4F95-8193-2DB18657BCBC}" type="presParOf" srcId="{A031DC3B-9CF5-4DC5-89DE-993B87E34347}" destId="{F8B21B24-FE02-4A70-8FC2-307A4AAA82C0}" srcOrd="2" destOrd="0" presId="urn:microsoft.com/office/officeart/2008/layout/HalfCircleOrganizationChart"/>
    <dgm:cxn modelId="{1319332D-3792-4134-8690-C85D48DB2427}" type="presParOf" srcId="{4B5B6C03-63DF-427C-8B50-41E2A94CE732}" destId="{9751FA47-B7B0-4E39-8442-40FD73F9B13B}" srcOrd="2" destOrd="0" presId="urn:microsoft.com/office/officeart/2008/layout/HalfCircleOrganizationChar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9C542-F286-4813-96E2-3D11966A25FF}">
      <dsp:nvSpPr>
        <dsp:cNvPr id="0" name=""/>
        <dsp:cNvSpPr/>
      </dsp:nvSpPr>
      <dsp:spPr>
        <a:xfrm>
          <a:off x="3327308" y="6930652"/>
          <a:ext cx="2287235" cy="581888"/>
        </a:xfrm>
        <a:custGeom>
          <a:avLst/>
          <a:gdLst/>
          <a:ahLst/>
          <a:cxnLst/>
          <a:rect l="0" t="0" r="0" b="0"/>
          <a:pathLst>
            <a:path>
              <a:moveTo>
                <a:pt x="2287235" y="0"/>
              </a:moveTo>
              <a:lnTo>
                <a:pt x="2287235" y="218934"/>
              </a:lnTo>
              <a:lnTo>
                <a:pt x="0" y="218934"/>
              </a:lnTo>
              <a:lnTo>
                <a:pt x="0" y="5818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91F7EF-461E-40A4-A361-A12CC55F5F40}">
      <dsp:nvSpPr>
        <dsp:cNvPr id="0" name=""/>
        <dsp:cNvSpPr/>
      </dsp:nvSpPr>
      <dsp:spPr>
        <a:xfrm>
          <a:off x="2396779" y="11776140"/>
          <a:ext cx="4373118" cy="687326"/>
        </a:xfrm>
        <a:custGeom>
          <a:avLst/>
          <a:gdLst/>
          <a:ahLst/>
          <a:cxnLst/>
          <a:rect l="0" t="0" r="0" b="0"/>
          <a:pathLst>
            <a:path>
              <a:moveTo>
                <a:pt x="4373118" y="0"/>
              </a:moveTo>
              <a:lnTo>
                <a:pt x="4373118" y="324372"/>
              </a:lnTo>
              <a:lnTo>
                <a:pt x="0" y="324372"/>
              </a:lnTo>
              <a:lnTo>
                <a:pt x="0" y="6873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BB71EB-6408-4E0C-9B44-678647AC3C04}">
      <dsp:nvSpPr>
        <dsp:cNvPr id="0" name=""/>
        <dsp:cNvSpPr/>
      </dsp:nvSpPr>
      <dsp:spPr>
        <a:xfrm>
          <a:off x="5910974" y="11776140"/>
          <a:ext cx="858923" cy="736561"/>
        </a:xfrm>
        <a:custGeom>
          <a:avLst/>
          <a:gdLst/>
          <a:ahLst/>
          <a:cxnLst/>
          <a:rect l="0" t="0" r="0" b="0"/>
          <a:pathLst>
            <a:path>
              <a:moveTo>
                <a:pt x="858923" y="0"/>
              </a:moveTo>
              <a:lnTo>
                <a:pt x="858923" y="373606"/>
              </a:lnTo>
              <a:lnTo>
                <a:pt x="0" y="373606"/>
              </a:lnTo>
              <a:lnTo>
                <a:pt x="0" y="7365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0CAB25-6281-412D-87FC-0633157CE69C}">
      <dsp:nvSpPr>
        <dsp:cNvPr id="0" name=""/>
        <dsp:cNvSpPr/>
      </dsp:nvSpPr>
      <dsp:spPr>
        <a:xfrm>
          <a:off x="6769897" y="11776140"/>
          <a:ext cx="2789461" cy="808991"/>
        </a:xfrm>
        <a:custGeom>
          <a:avLst/>
          <a:gdLst/>
          <a:ahLst/>
          <a:cxnLst/>
          <a:rect l="0" t="0" r="0" b="0"/>
          <a:pathLst>
            <a:path>
              <a:moveTo>
                <a:pt x="0" y="0"/>
              </a:moveTo>
              <a:lnTo>
                <a:pt x="0" y="446037"/>
              </a:lnTo>
              <a:lnTo>
                <a:pt x="2789461" y="446037"/>
              </a:lnTo>
              <a:lnTo>
                <a:pt x="2789461" y="8089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97B285-887E-4412-ADFD-F054C87BE1AC}">
      <dsp:nvSpPr>
        <dsp:cNvPr id="0" name=""/>
        <dsp:cNvSpPr/>
      </dsp:nvSpPr>
      <dsp:spPr>
        <a:xfrm>
          <a:off x="6769897" y="11776140"/>
          <a:ext cx="5963896" cy="763518"/>
        </a:xfrm>
        <a:custGeom>
          <a:avLst/>
          <a:gdLst/>
          <a:ahLst/>
          <a:cxnLst/>
          <a:rect l="0" t="0" r="0" b="0"/>
          <a:pathLst>
            <a:path>
              <a:moveTo>
                <a:pt x="0" y="0"/>
              </a:moveTo>
              <a:lnTo>
                <a:pt x="0" y="400563"/>
              </a:lnTo>
              <a:lnTo>
                <a:pt x="5963896" y="400563"/>
              </a:lnTo>
              <a:lnTo>
                <a:pt x="5963896" y="7635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310CAA-97A9-4094-83A5-B173ECE5B7C1}">
      <dsp:nvSpPr>
        <dsp:cNvPr id="0" name=""/>
        <dsp:cNvSpPr/>
      </dsp:nvSpPr>
      <dsp:spPr>
        <a:xfrm>
          <a:off x="6769897" y="9262664"/>
          <a:ext cx="3289076" cy="785121"/>
        </a:xfrm>
        <a:custGeom>
          <a:avLst/>
          <a:gdLst/>
          <a:ahLst/>
          <a:cxnLst/>
          <a:rect l="0" t="0" r="0" b="0"/>
          <a:pathLst>
            <a:path>
              <a:moveTo>
                <a:pt x="3289076" y="0"/>
              </a:moveTo>
              <a:lnTo>
                <a:pt x="3289076" y="422166"/>
              </a:lnTo>
              <a:lnTo>
                <a:pt x="0" y="422166"/>
              </a:lnTo>
              <a:lnTo>
                <a:pt x="0" y="7851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0FE405-247B-48C2-9F68-58C4B515C969}">
      <dsp:nvSpPr>
        <dsp:cNvPr id="0" name=""/>
        <dsp:cNvSpPr/>
      </dsp:nvSpPr>
      <dsp:spPr>
        <a:xfrm>
          <a:off x="10058974" y="9262664"/>
          <a:ext cx="2707519" cy="774225"/>
        </a:xfrm>
        <a:custGeom>
          <a:avLst/>
          <a:gdLst/>
          <a:ahLst/>
          <a:cxnLst/>
          <a:rect l="0" t="0" r="0" b="0"/>
          <a:pathLst>
            <a:path>
              <a:moveTo>
                <a:pt x="0" y="0"/>
              </a:moveTo>
              <a:lnTo>
                <a:pt x="0" y="411271"/>
              </a:lnTo>
              <a:lnTo>
                <a:pt x="2707519" y="411271"/>
              </a:lnTo>
              <a:lnTo>
                <a:pt x="2707519" y="77422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96E6D9-1633-4CCA-8781-56182FC85307}">
      <dsp:nvSpPr>
        <dsp:cNvPr id="0" name=""/>
        <dsp:cNvSpPr/>
      </dsp:nvSpPr>
      <dsp:spPr>
        <a:xfrm>
          <a:off x="5614544" y="6930652"/>
          <a:ext cx="4444430" cy="603657"/>
        </a:xfrm>
        <a:custGeom>
          <a:avLst/>
          <a:gdLst/>
          <a:ahLst/>
          <a:cxnLst/>
          <a:rect l="0" t="0" r="0" b="0"/>
          <a:pathLst>
            <a:path>
              <a:moveTo>
                <a:pt x="0" y="0"/>
              </a:moveTo>
              <a:lnTo>
                <a:pt x="0" y="240703"/>
              </a:lnTo>
              <a:lnTo>
                <a:pt x="4444430" y="240703"/>
              </a:lnTo>
              <a:lnTo>
                <a:pt x="4444430" y="6036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20F884-4A22-4E8A-8B87-B54173BEFB8D}">
      <dsp:nvSpPr>
        <dsp:cNvPr id="0" name=""/>
        <dsp:cNvSpPr/>
      </dsp:nvSpPr>
      <dsp:spPr>
        <a:xfrm>
          <a:off x="5614544" y="4374279"/>
          <a:ext cx="2376695" cy="828017"/>
        </a:xfrm>
        <a:custGeom>
          <a:avLst/>
          <a:gdLst/>
          <a:ahLst/>
          <a:cxnLst/>
          <a:rect l="0" t="0" r="0" b="0"/>
          <a:pathLst>
            <a:path>
              <a:moveTo>
                <a:pt x="2376695" y="0"/>
              </a:moveTo>
              <a:lnTo>
                <a:pt x="2376695" y="465062"/>
              </a:lnTo>
              <a:lnTo>
                <a:pt x="0" y="465062"/>
              </a:lnTo>
              <a:lnTo>
                <a:pt x="0" y="8280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E3CDCA-B51B-4A0D-A5E4-C32E5AB279F6}">
      <dsp:nvSpPr>
        <dsp:cNvPr id="0" name=""/>
        <dsp:cNvSpPr/>
      </dsp:nvSpPr>
      <dsp:spPr>
        <a:xfrm>
          <a:off x="7991240" y="4374279"/>
          <a:ext cx="3806736" cy="775630"/>
        </a:xfrm>
        <a:custGeom>
          <a:avLst/>
          <a:gdLst/>
          <a:ahLst/>
          <a:cxnLst/>
          <a:rect l="0" t="0" r="0" b="0"/>
          <a:pathLst>
            <a:path>
              <a:moveTo>
                <a:pt x="0" y="0"/>
              </a:moveTo>
              <a:lnTo>
                <a:pt x="0" y="412675"/>
              </a:lnTo>
              <a:lnTo>
                <a:pt x="3806736" y="412675"/>
              </a:lnTo>
              <a:lnTo>
                <a:pt x="3806736" y="7756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D5EF17-A5B0-48E2-A7C5-E2E40FD76D5E}">
      <dsp:nvSpPr>
        <dsp:cNvPr id="0" name=""/>
        <dsp:cNvSpPr/>
      </dsp:nvSpPr>
      <dsp:spPr>
        <a:xfrm>
          <a:off x="7127062" y="2645924"/>
          <a:ext cx="1728354" cy="172835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5E5F5B-C115-4BD2-8B39-91B4F4F035A7}">
      <dsp:nvSpPr>
        <dsp:cNvPr id="0" name=""/>
        <dsp:cNvSpPr/>
      </dsp:nvSpPr>
      <dsp:spPr>
        <a:xfrm>
          <a:off x="7127062" y="2645924"/>
          <a:ext cx="1728354" cy="172835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0A56C3-FCC2-4AEF-91A0-750DD0F8A929}">
      <dsp:nvSpPr>
        <dsp:cNvPr id="0" name=""/>
        <dsp:cNvSpPr/>
      </dsp:nvSpPr>
      <dsp:spPr>
        <a:xfrm>
          <a:off x="6262885" y="2957028"/>
          <a:ext cx="3456709" cy="110614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1004 Total Images</a:t>
          </a:r>
        </a:p>
      </dsp:txBody>
      <dsp:txXfrm>
        <a:off x="6262885" y="2957028"/>
        <a:ext cx="3456709" cy="1106147"/>
      </dsp:txXfrm>
    </dsp:sp>
    <dsp:sp modelId="{9914F0C9-73B5-4A35-AA61-14CB19CDE634}">
      <dsp:nvSpPr>
        <dsp:cNvPr id="0" name=""/>
        <dsp:cNvSpPr/>
      </dsp:nvSpPr>
      <dsp:spPr>
        <a:xfrm>
          <a:off x="10933798" y="5149910"/>
          <a:ext cx="1728354" cy="172835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268811-9239-4668-8E3C-FC4D29576F74}">
      <dsp:nvSpPr>
        <dsp:cNvPr id="0" name=""/>
        <dsp:cNvSpPr/>
      </dsp:nvSpPr>
      <dsp:spPr>
        <a:xfrm>
          <a:off x="10933798" y="5149910"/>
          <a:ext cx="1728354" cy="172835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D1A917-65E5-485A-9C5C-BE01C376644E}">
      <dsp:nvSpPr>
        <dsp:cNvPr id="0" name=""/>
        <dsp:cNvSpPr/>
      </dsp:nvSpPr>
      <dsp:spPr>
        <a:xfrm>
          <a:off x="10069621" y="5461013"/>
          <a:ext cx="3456709" cy="110614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920 Predictions Unchanged</a:t>
          </a:r>
        </a:p>
      </dsp:txBody>
      <dsp:txXfrm>
        <a:off x="10069621" y="5461013"/>
        <a:ext cx="3456709" cy="1106147"/>
      </dsp:txXfrm>
    </dsp:sp>
    <dsp:sp modelId="{C04CA5CD-4F43-4924-8532-D712805CAA27}">
      <dsp:nvSpPr>
        <dsp:cNvPr id="0" name=""/>
        <dsp:cNvSpPr/>
      </dsp:nvSpPr>
      <dsp:spPr>
        <a:xfrm>
          <a:off x="4750367" y="5202297"/>
          <a:ext cx="1728354" cy="172835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CCA349-7421-4013-8A7F-6A3B8611B61C}">
      <dsp:nvSpPr>
        <dsp:cNvPr id="0" name=""/>
        <dsp:cNvSpPr/>
      </dsp:nvSpPr>
      <dsp:spPr>
        <a:xfrm>
          <a:off x="4750367" y="5202297"/>
          <a:ext cx="1728354" cy="172835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620DF5-8BC9-46DB-8F38-C84ECF1DDA8B}">
      <dsp:nvSpPr>
        <dsp:cNvPr id="0" name=""/>
        <dsp:cNvSpPr/>
      </dsp:nvSpPr>
      <dsp:spPr>
        <a:xfrm>
          <a:off x="3886189" y="5513401"/>
          <a:ext cx="3456709" cy="110614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84 Predictions Changed</a:t>
          </a:r>
        </a:p>
      </dsp:txBody>
      <dsp:txXfrm>
        <a:off x="3886189" y="5513401"/>
        <a:ext cx="3456709" cy="1106147"/>
      </dsp:txXfrm>
    </dsp:sp>
    <dsp:sp modelId="{B5C9E744-9CC8-4BBA-A067-BD19CACA0731}">
      <dsp:nvSpPr>
        <dsp:cNvPr id="0" name=""/>
        <dsp:cNvSpPr/>
      </dsp:nvSpPr>
      <dsp:spPr>
        <a:xfrm>
          <a:off x="8712741" y="7534309"/>
          <a:ext cx="2692465" cy="172835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2EF34B-DB5A-4533-BA93-C359B29EBB72}">
      <dsp:nvSpPr>
        <dsp:cNvPr id="0" name=""/>
        <dsp:cNvSpPr/>
      </dsp:nvSpPr>
      <dsp:spPr>
        <a:xfrm>
          <a:off x="8712741" y="7534309"/>
          <a:ext cx="2692465" cy="172835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02E847-F093-4B14-8681-0C6188925EA1}">
      <dsp:nvSpPr>
        <dsp:cNvPr id="0" name=""/>
        <dsp:cNvSpPr/>
      </dsp:nvSpPr>
      <dsp:spPr>
        <a:xfrm>
          <a:off x="7366508" y="7845413"/>
          <a:ext cx="5384931" cy="110614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81 Predictions Unrecognizable Before &amp; Recognizable After</a:t>
          </a:r>
        </a:p>
      </dsp:txBody>
      <dsp:txXfrm>
        <a:off x="7366508" y="7845413"/>
        <a:ext cx="5384931" cy="1106147"/>
      </dsp:txXfrm>
    </dsp:sp>
    <dsp:sp modelId="{982ECA28-BDBF-45BE-B23E-DA8D78007B60}">
      <dsp:nvSpPr>
        <dsp:cNvPr id="0" name=""/>
        <dsp:cNvSpPr/>
      </dsp:nvSpPr>
      <dsp:spPr>
        <a:xfrm>
          <a:off x="11563602" y="10036890"/>
          <a:ext cx="2405783" cy="172835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683146-4FBC-4131-A080-265F776590C9}">
      <dsp:nvSpPr>
        <dsp:cNvPr id="0" name=""/>
        <dsp:cNvSpPr/>
      </dsp:nvSpPr>
      <dsp:spPr>
        <a:xfrm>
          <a:off x="11563602" y="10036890"/>
          <a:ext cx="2405783" cy="172835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7C964E-722C-4537-96BB-2041F24357AB}">
      <dsp:nvSpPr>
        <dsp:cNvPr id="0" name=""/>
        <dsp:cNvSpPr/>
      </dsp:nvSpPr>
      <dsp:spPr>
        <a:xfrm>
          <a:off x="10360710" y="10347994"/>
          <a:ext cx="4811567" cy="110614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39 datapoints with ‘Recognizable’ for ground truth</a:t>
          </a:r>
        </a:p>
      </dsp:txBody>
      <dsp:txXfrm>
        <a:off x="10360710" y="10347994"/>
        <a:ext cx="4811567" cy="1106147"/>
      </dsp:txXfrm>
    </dsp:sp>
    <dsp:sp modelId="{19DF84CC-4916-47CF-8480-4FA94E281F52}">
      <dsp:nvSpPr>
        <dsp:cNvPr id="0" name=""/>
        <dsp:cNvSpPr/>
      </dsp:nvSpPr>
      <dsp:spPr>
        <a:xfrm>
          <a:off x="5331846" y="10047785"/>
          <a:ext cx="2876103" cy="172835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7D65DB-C5D1-40B2-9901-8EDE2893ACE9}">
      <dsp:nvSpPr>
        <dsp:cNvPr id="0" name=""/>
        <dsp:cNvSpPr/>
      </dsp:nvSpPr>
      <dsp:spPr>
        <a:xfrm>
          <a:off x="5331846" y="10047785"/>
          <a:ext cx="2876103" cy="172835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12AE89-54F9-4626-89F0-8D2D82C87D8B}">
      <dsp:nvSpPr>
        <dsp:cNvPr id="0" name=""/>
        <dsp:cNvSpPr/>
      </dsp:nvSpPr>
      <dsp:spPr>
        <a:xfrm>
          <a:off x="3893794" y="10358889"/>
          <a:ext cx="5752207" cy="110614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42 datapoints with ‘Unrecognizable’ for ground truth</a:t>
          </a:r>
        </a:p>
      </dsp:txBody>
      <dsp:txXfrm>
        <a:off x="3893794" y="10358889"/>
        <a:ext cx="5752207" cy="1106147"/>
      </dsp:txXfrm>
    </dsp:sp>
    <dsp:sp modelId="{0E50683F-2891-4CFA-9A69-A6B058172865}">
      <dsp:nvSpPr>
        <dsp:cNvPr id="0" name=""/>
        <dsp:cNvSpPr/>
      </dsp:nvSpPr>
      <dsp:spPr>
        <a:xfrm>
          <a:off x="11869616" y="12539658"/>
          <a:ext cx="1728354" cy="172835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292BBA-48AC-47AD-8A48-DACA8F60C095}">
      <dsp:nvSpPr>
        <dsp:cNvPr id="0" name=""/>
        <dsp:cNvSpPr/>
      </dsp:nvSpPr>
      <dsp:spPr>
        <a:xfrm>
          <a:off x="11869616" y="12539658"/>
          <a:ext cx="1728354" cy="172835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8D31AD-368C-488E-9849-CA8FF9568162}">
      <dsp:nvSpPr>
        <dsp:cNvPr id="0" name=""/>
        <dsp:cNvSpPr/>
      </dsp:nvSpPr>
      <dsp:spPr>
        <a:xfrm>
          <a:off x="11005439" y="12850762"/>
          <a:ext cx="3456709" cy="110614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4 other datapoints</a:t>
          </a:r>
        </a:p>
      </dsp:txBody>
      <dsp:txXfrm>
        <a:off x="11005439" y="12850762"/>
        <a:ext cx="3456709" cy="1106147"/>
      </dsp:txXfrm>
    </dsp:sp>
    <dsp:sp modelId="{DBB38490-7DD7-40D3-A43D-5AA62D570D88}">
      <dsp:nvSpPr>
        <dsp:cNvPr id="0" name=""/>
        <dsp:cNvSpPr/>
      </dsp:nvSpPr>
      <dsp:spPr>
        <a:xfrm>
          <a:off x="8695181" y="12585132"/>
          <a:ext cx="1728354" cy="172835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BAA515-471C-4F52-A7EF-DCF8220A4BD2}">
      <dsp:nvSpPr>
        <dsp:cNvPr id="0" name=""/>
        <dsp:cNvSpPr/>
      </dsp:nvSpPr>
      <dsp:spPr>
        <a:xfrm>
          <a:off x="8695181" y="12585132"/>
          <a:ext cx="1728354" cy="172835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CBFE7B-10B4-4FC3-B8AD-7C5CD5A0C932}">
      <dsp:nvSpPr>
        <dsp:cNvPr id="0" name=""/>
        <dsp:cNvSpPr/>
      </dsp:nvSpPr>
      <dsp:spPr>
        <a:xfrm>
          <a:off x="7831004" y="12896236"/>
          <a:ext cx="3456709" cy="110614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7 datapoints unrecognizable due to noise</a:t>
          </a:r>
        </a:p>
      </dsp:txBody>
      <dsp:txXfrm>
        <a:off x="7831004" y="12896236"/>
        <a:ext cx="3456709" cy="1106147"/>
      </dsp:txXfrm>
    </dsp:sp>
    <dsp:sp modelId="{AC3CA786-4A9D-453F-8309-0C41044B2E99}">
      <dsp:nvSpPr>
        <dsp:cNvPr id="0" name=""/>
        <dsp:cNvSpPr/>
      </dsp:nvSpPr>
      <dsp:spPr>
        <a:xfrm>
          <a:off x="5046797" y="12512702"/>
          <a:ext cx="1728354" cy="172835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B09652-703B-4E35-9A8E-C87194B9BD71}">
      <dsp:nvSpPr>
        <dsp:cNvPr id="0" name=""/>
        <dsp:cNvSpPr/>
      </dsp:nvSpPr>
      <dsp:spPr>
        <a:xfrm>
          <a:off x="5046797" y="12512702"/>
          <a:ext cx="1728354" cy="172835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8935C6-5FCB-4FBD-9580-26D3BA6E333A}">
      <dsp:nvSpPr>
        <dsp:cNvPr id="0" name=""/>
        <dsp:cNvSpPr/>
      </dsp:nvSpPr>
      <dsp:spPr>
        <a:xfrm>
          <a:off x="4182619" y="12823805"/>
          <a:ext cx="3456709" cy="110614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18 datapoints unrecognizable due to other quality issues</a:t>
          </a:r>
        </a:p>
      </dsp:txBody>
      <dsp:txXfrm>
        <a:off x="4182619" y="12823805"/>
        <a:ext cx="3456709" cy="1106147"/>
      </dsp:txXfrm>
    </dsp:sp>
    <dsp:sp modelId="{4C64FE92-8C1B-4752-8946-649B8AD976CA}">
      <dsp:nvSpPr>
        <dsp:cNvPr id="0" name=""/>
        <dsp:cNvSpPr/>
      </dsp:nvSpPr>
      <dsp:spPr>
        <a:xfrm>
          <a:off x="1532602" y="12463467"/>
          <a:ext cx="1728354" cy="172835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BECB1A-98EA-41DF-BD22-B829FD478108}">
      <dsp:nvSpPr>
        <dsp:cNvPr id="0" name=""/>
        <dsp:cNvSpPr/>
      </dsp:nvSpPr>
      <dsp:spPr>
        <a:xfrm>
          <a:off x="1532602" y="12463467"/>
          <a:ext cx="1728354" cy="172835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0EAF73-BEED-4209-AD8D-E01D9A2AC48D}">
      <dsp:nvSpPr>
        <dsp:cNvPr id="0" name=""/>
        <dsp:cNvSpPr/>
      </dsp:nvSpPr>
      <dsp:spPr>
        <a:xfrm>
          <a:off x="668424" y="12774571"/>
          <a:ext cx="3456709" cy="110614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13 datapoints where content became recognizable</a:t>
          </a:r>
        </a:p>
      </dsp:txBody>
      <dsp:txXfrm>
        <a:off x="668424" y="12774571"/>
        <a:ext cx="3456709" cy="1106147"/>
      </dsp:txXfrm>
    </dsp:sp>
    <dsp:sp modelId="{2820E67A-EEE4-42DE-90E3-43B650BF89D4}">
      <dsp:nvSpPr>
        <dsp:cNvPr id="0" name=""/>
        <dsp:cNvSpPr/>
      </dsp:nvSpPr>
      <dsp:spPr>
        <a:xfrm>
          <a:off x="1930953" y="7512540"/>
          <a:ext cx="2792710" cy="172835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D779D4-E189-4BCC-99E9-25CD5B6936E9}">
      <dsp:nvSpPr>
        <dsp:cNvPr id="0" name=""/>
        <dsp:cNvSpPr/>
      </dsp:nvSpPr>
      <dsp:spPr>
        <a:xfrm>
          <a:off x="1930953" y="7512540"/>
          <a:ext cx="2792710" cy="172835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3CA1ED-DFBE-4545-B260-7C6A93C1994C}">
      <dsp:nvSpPr>
        <dsp:cNvPr id="0" name=""/>
        <dsp:cNvSpPr/>
      </dsp:nvSpPr>
      <dsp:spPr>
        <a:xfrm>
          <a:off x="534598" y="7823644"/>
          <a:ext cx="5585420" cy="110614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3 Predictions Recognizable Before &amp; Unrecognizable After</a:t>
          </a:r>
        </a:p>
      </dsp:txBody>
      <dsp:txXfrm>
        <a:off x="534598" y="7823644"/>
        <a:ext cx="5585420" cy="1106147"/>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01314EA9-C8CF-4E55-8DBF-5486340E747F}" type="datetime1">
              <a:rPr lang="en-US" altLang="en-US"/>
              <a:pPr>
                <a:defRPr/>
              </a:pPr>
              <a:t>6/3/2022</a:t>
            </a:fld>
            <a:endParaRPr lang="en-US" altLang="en-US"/>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BD065AA-F636-430C-85BD-240106ED4BF1}" type="slidenum">
              <a:rPr lang="en-US" altLang="en-US"/>
              <a:pPr>
                <a:defRPr/>
              </a:pPr>
              <a:t>‹#›</a:t>
            </a:fld>
            <a:endParaRPr lang="en-US" altLang="en-US"/>
          </a:p>
        </p:txBody>
      </p:sp>
    </p:spTree>
    <p:extLst>
      <p:ext uri="{BB962C8B-B14F-4D97-AF65-F5344CB8AC3E}">
        <p14:creationId xmlns:p14="http://schemas.microsoft.com/office/powerpoint/2010/main" val="865897447"/>
      </p:ext>
    </p:extLst>
  </p:cSld>
  <p:clrMap bg1="lt1" tx1="dk1" bg2="lt2" tx2="dk2" accent1="accent1" accent2="accent2" accent3="accent3" accent4="accent4" accent5="accent5" accent6="accent6" hlink="hlink" folHlink="folHlink"/>
  <p:notesStyle>
    <a:lvl1pPr algn="l" defTabSz="470230" rtl="0" eaLnBrk="0" fontAlgn="base" hangingPunct="0">
      <a:spcBef>
        <a:spcPct val="30000"/>
      </a:spcBef>
      <a:spcAft>
        <a:spcPct val="0"/>
      </a:spcAft>
      <a:defRPr sz="1234" kern="1200">
        <a:solidFill>
          <a:schemeClr val="tx1"/>
        </a:solidFill>
        <a:latin typeface="+mn-lt"/>
        <a:ea typeface="MS PGothic" panose="020B0600070205080204" pitchFamily="34" charset="-128"/>
        <a:cs typeface="ＭＳ Ｐゴシック" charset="0"/>
      </a:defRPr>
    </a:lvl1pPr>
    <a:lvl2pPr marL="470230" algn="l" defTabSz="470230" rtl="0" eaLnBrk="0" fontAlgn="base" hangingPunct="0">
      <a:spcBef>
        <a:spcPct val="30000"/>
      </a:spcBef>
      <a:spcAft>
        <a:spcPct val="0"/>
      </a:spcAft>
      <a:defRPr sz="1234" kern="1200">
        <a:solidFill>
          <a:schemeClr val="tx1"/>
        </a:solidFill>
        <a:latin typeface="+mn-lt"/>
        <a:ea typeface="MS PGothic" panose="020B0600070205080204" pitchFamily="34" charset="-128"/>
        <a:cs typeface="+mn-cs"/>
      </a:defRPr>
    </a:lvl2pPr>
    <a:lvl3pPr marL="940460" algn="l" defTabSz="470230" rtl="0" eaLnBrk="0" fontAlgn="base" hangingPunct="0">
      <a:spcBef>
        <a:spcPct val="30000"/>
      </a:spcBef>
      <a:spcAft>
        <a:spcPct val="0"/>
      </a:spcAft>
      <a:defRPr sz="1234" kern="1200">
        <a:solidFill>
          <a:schemeClr val="tx1"/>
        </a:solidFill>
        <a:latin typeface="+mn-lt"/>
        <a:ea typeface="MS PGothic" panose="020B0600070205080204" pitchFamily="34" charset="-128"/>
        <a:cs typeface="+mn-cs"/>
      </a:defRPr>
    </a:lvl3pPr>
    <a:lvl4pPr marL="1410691" algn="l" defTabSz="470230" rtl="0" eaLnBrk="0" fontAlgn="base" hangingPunct="0">
      <a:spcBef>
        <a:spcPct val="30000"/>
      </a:spcBef>
      <a:spcAft>
        <a:spcPct val="0"/>
      </a:spcAft>
      <a:defRPr sz="1234" kern="1200">
        <a:solidFill>
          <a:schemeClr val="tx1"/>
        </a:solidFill>
        <a:latin typeface="+mn-lt"/>
        <a:ea typeface="MS PGothic" panose="020B0600070205080204" pitchFamily="34" charset="-128"/>
        <a:cs typeface="+mn-cs"/>
      </a:defRPr>
    </a:lvl4pPr>
    <a:lvl5pPr marL="1880921" algn="l" defTabSz="470230" rtl="0" eaLnBrk="0" fontAlgn="base" hangingPunct="0">
      <a:spcBef>
        <a:spcPct val="30000"/>
      </a:spcBef>
      <a:spcAft>
        <a:spcPct val="0"/>
      </a:spcAft>
      <a:defRPr sz="1234" kern="1200">
        <a:solidFill>
          <a:schemeClr val="tx1"/>
        </a:solidFill>
        <a:latin typeface="+mn-lt"/>
        <a:ea typeface="MS PGothic" panose="020B0600070205080204" pitchFamily="34" charset="-128"/>
        <a:cs typeface="+mn-cs"/>
      </a:defRPr>
    </a:lvl5pPr>
    <a:lvl6pPr marL="2351151" algn="l" defTabSz="470230" rtl="0" eaLnBrk="1" latinLnBrk="0" hangingPunct="1">
      <a:defRPr sz="1234" kern="1200">
        <a:solidFill>
          <a:schemeClr val="tx1"/>
        </a:solidFill>
        <a:latin typeface="+mn-lt"/>
        <a:ea typeface="+mn-ea"/>
        <a:cs typeface="+mn-cs"/>
      </a:defRPr>
    </a:lvl6pPr>
    <a:lvl7pPr marL="2821381" algn="l" defTabSz="470230" rtl="0" eaLnBrk="1" latinLnBrk="0" hangingPunct="1">
      <a:defRPr sz="1234" kern="1200">
        <a:solidFill>
          <a:schemeClr val="tx1"/>
        </a:solidFill>
        <a:latin typeface="+mn-lt"/>
        <a:ea typeface="+mn-ea"/>
        <a:cs typeface="+mn-cs"/>
      </a:defRPr>
    </a:lvl7pPr>
    <a:lvl8pPr marL="3291611" algn="l" defTabSz="470230" rtl="0" eaLnBrk="1" latinLnBrk="0" hangingPunct="1">
      <a:defRPr sz="1234" kern="1200">
        <a:solidFill>
          <a:schemeClr val="tx1"/>
        </a:solidFill>
        <a:latin typeface="+mn-lt"/>
        <a:ea typeface="+mn-ea"/>
        <a:cs typeface="+mn-cs"/>
      </a:defRPr>
    </a:lvl8pPr>
    <a:lvl9pPr marL="3761842" algn="l" defTabSz="470230" rtl="0" eaLnBrk="1" latinLnBrk="0" hangingPunct="1">
      <a:defRPr sz="123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0" y="685800"/>
            <a:ext cx="6858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14716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14716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14716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14716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348697A-DAE3-4F2E-A4DA-9A6361006635}" type="slidenum">
              <a:rPr lang="en-US" altLang="en-US">
                <a:latin typeface="Arial" panose="020B0604020202020204" pitchFamily="34" charset="0"/>
              </a:rPr>
              <a:pPr>
                <a:spcBef>
                  <a:spcPct val="0"/>
                </a:spcBef>
              </a:pPr>
              <a:t>1</a:t>
            </a:fld>
            <a:endParaRPr lang="en-US" altLang="en-US">
              <a:latin typeface="Arial" panose="020B0604020202020204" pitchFamily="34" charset="0"/>
            </a:endParaRPr>
          </a:p>
        </p:txBody>
      </p:sp>
    </p:spTree>
    <p:extLst>
      <p:ext uri="{BB962C8B-B14F-4D97-AF65-F5344CB8AC3E}">
        <p14:creationId xmlns:p14="http://schemas.microsoft.com/office/powerpoint/2010/main" val="744344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6817366"/>
            <a:ext cx="37307520" cy="4704080"/>
          </a:xfrm>
        </p:spPr>
        <p:txBody>
          <a:bodyPr/>
          <a:lstStyle/>
          <a:p>
            <a:r>
              <a:rPr lang="en-US"/>
              <a:t>Click to edit Master title style</a:t>
            </a:r>
          </a:p>
        </p:txBody>
      </p:sp>
      <p:sp>
        <p:nvSpPr>
          <p:cNvPr id="3" name="Subtitle 2"/>
          <p:cNvSpPr>
            <a:spLocks noGrp="1"/>
          </p:cNvSpPr>
          <p:nvPr>
            <p:ph type="subTitle" idx="1"/>
          </p:nvPr>
        </p:nvSpPr>
        <p:spPr>
          <a:xfrm>
            <a:off x="6583680" y="12435840"/>
            <a:ext cx="30723840" cy="5608320"/>
          </a:xfrm>
        </p:spPr>
        <p:txBody>
          <a:bodyPr/>
          <a:lstStyle>
            <a:lvl1pPr marL="0" indent="0" algn="ctr">
              <a:buNone/>
              <a:defRPr>
                <a:solidFill>
                  <a:schemeClr val="tx1">
                    <a:tint val="75000"/>
                  </a:schemeClr>
                </a:solidFill>
              </a:defRPr>
            </a:lvl1pPr>
            <a:lvl2pPr marL="1474225" indent="0" algn="ctr">
              <a:buNone/>
              <a:defRPr>
                <a:solidFill>
                  <a:schemeClr val="tx1">
                    <a:tint val="75000"/>
                  </a:schemeClr>
                </a:solidFill>
              </a:defRPr>
            </a:lvl2pPr>
            <a:lvl3pPr marL="2948448" indent="0" algn="ctr">
              <a:buNone/>
              <a:defRPr>
                <a:solidFill>
                  <a:schemeClr val="tx1">
                    <a:tint val="75000"/>
                  </a:schemeClr>
                </a:solidFill>
              </a:defRPr>
            </a:lvl3pPr>
            <a:lvl4pPr marL="4422674" indent="0" algn="ctr">
              <a:buNone/>
              <a:defRPr>
                <a:solidFill>
                  <a:schemeClr val="tx1">
                    <a:tint val="75000"/>
                  </a:schemeClr>
                </a:solidFill>
              </a:defRPr>
            </a:lvl4pPr>
            <a:lvl5pPr marL="5896899" indent="0" algn="ctr">
              <a:buNone/>
              <a:defRPr>
                <a:solidFill>
                  <a:schemeClr val="tx1">
                    <a:tint val="75000"/>
                  </a:schemeClr>
                </a:solidFill>
              </a:defRPr>
            </a:lvl5pPr>
            <a:lvl6pPr marL="7371122" indent="0" algn="ctr">
              <a:buNone/>
              <a:defRPr>
                <a:solidFill>
                  <a:schemeClr val="tx1">
                    <a:tint val="75000"/>
                  </a:schemeClr>
                </a:solidFill>
              </a:defRPr>
            </a:lvl6pPr>
            <a:lvl7pPr marL="8845348" indent="0" algn="ctr">
              <a:buNone/>
              <a:defRPr>
                <a:solidFill>
                  <a:schemeClr val="tx1">
                    <a:tint val="75000"/>
                  </a:schemeClr>
                </a:solidFill>
              </a:defRPr>
            </a:lvl7pPr>
            <a:lvl8pPr marL="10319573" indent="0" algn="ctr">
              <a:buNone/>
              <a:defRPr>
                <a:solidFill>
                  <a:schemeClr val="tx1">
                    <a:tint val="75000"/>
                  </a:schemeClr>
                </a:solidFill>
              </a:defRPr>
            </a:lvl8pPr>
            <a:lvl9pPr marL="117937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919CBAE-FC64-4EFF-90FD-B69259063D9D}" type="datetime1">
              <a:rPr lang="en-US" altLang="en-US"/>
              <a:pPr>
                <a:defRPr/>
              </a:pPr>
              <a:t>6/3/2022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64213014-1A90-49E7-9F03-915C9CD69429}" type="slidenum">
              <a:rPr lang="en-US" altLang="en-US"/>
              <a:pPr>
                <a:defRPr/>
              </a:pPr>
              <a:t>‹#›</a:t>
            </a:fld>
            <a:endParaRPr lang="en-US" altLang="en-US"/>
          </a:p>
        </p:txBody>
      </p:sp>
    </p:spTree>
    <p:extLst>
      <p:ext uri="{BB962C8B-B14F-4D97-AF65-F5344CB8AC3E}">
        <p14:creationId xmlns:p14="http://schemas.microsoft.com/office/powerpoint/2010/main" val="4205252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86D4376-459D-4065-BB54-43EB2670C21A}" type="datetime1">
              <a:rPr lang="en-US" altLang="en-US"/>
              <a:pPr>
                <a:defRPr/>
              </a:pPr>
              <a:t>6/3/2022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BD9FE35A-8664-44CF-BF98-4F881DFED2F0}" type="slidenum">
              <a:rPr lang="en-US" altLang="en-US"/>
              <a:pPr>
                <a:defRPr/>
              </a:pPr>
              <a:t>‹#›</a:t>
            </a:fld>
            <a:endParaRPr lang="en-US" altLang="en-US"/>
          </a:p>
        </p:txBody>
      </p:sp>
    </p:spTree>
    <p:extLst>
      <p:ext uri="{BB962C8B-B14F-4D97-AF65-F5344CB8AC3E}">
        <p14:creationId xmlns:p14="http://schemas.microsoft.com/office/powerpoint/2010/main" val="3975787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9" y="2458723"/>
            <a:ext cx="47404017" cy="5243068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9" y="2458723"/>
            <a:ext cx="141480543" cy="5243068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6E88BFE-BA3B-459A-A661-1CC3BB576C44}" type="datetime1">
              <a:rPr lang="en-US" altLang="en-US"/>
              <a:pPr>
                <a:defRPr/>
              </a:pPr>
              <a:t>6/3/2022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07E74B7F-27B8-44B1-B4DE-A5FC44B1ACB0}" type="slidenum">
              <a:rPr lang="en-US" altLang="en-US"/>
              <a:pPr>
                <a:defRPr/>
              </a:pPr>
              <a:t>‹#›</a:t>
            </a:fld>
            <a:endParaRPr lang="en-US" altLang="en-US"/>
          </a:p>
        </p:txBody>
      </p:sp>
    </p:spTree>
    <p:extLst>
      <p:ext uri="{BB962C8B-B14F-4D97-AF65-F5344CB8AC3E}">
        <p14:creationId xmlns:p14="http://schemas.microsoft.com/office/powerpoint/2010/main" val="225318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DFB9CF8-EF69-41CE-963A-BA5C25FDC63C}" type="datetime1">
              <a:rPr lang="en-US" altLang="en-US"/>
              <a:pPr>
                <a:defRPr/>
              </a:pPr>
              <a:t>6/3/2022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7076BB2C-C2F2-475E-9236-C4C5C8771AF3}" type="slidenum">
              <a:rPr lang="en-US" altLang="en-US"/>
              <a:pPr>
                <a:defRPr/>
              </a:pPr>
              <a:t>‹#›</a:t>
            </a:fld>
            <a:endParaRPr lang="en-US" altLang="en-US"/>
          </a:p>
        </p:txBody>
      </p:sp>
    </p:spTree>
    <p:extLst>
      <p:ext uri="{BB962C8B-B14F-4D97-AF65-F5344CB8AC3E}">
        <p14:creationId xmlns:p14="http://schemas.microsoft.com/office/powerpoint/2010/main" val="215186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14102081"/>
            <a:ext cx="37307520" cy="4358640"/>
          </a:xfrm>
        </p:spPr>
        <p:txBody>
          <a:bodyPr anchor="t"/>
          <a:lstStyle>
            <a:lvl1pPr algn="l">
              <a:defRPr sz="12800" b="1" cap="all"/>
            </a:lvl1pPr>
          </a:lstStyle>
          <a:p>
            <a:r>
              <a:rPr lang="en-US"/>
              <a:t>Click to edit Master title style</a:t>
            </a:r>
          </a:p>
        </p:txBody>
      </p:sp>
      <p:sp>
        <p:nvSpPr>
          <p:cNvPr id="3" name="Text Placeholder 2"/>
          <p:cNvSpPr>
            <a:spLocks noGrp="1"/>
          </p:cNvSpPr>
          <p:nvPr>
            <p:ph type="body" idx="1"/>
          </p:nvPr>
        </p:nvSpPr>
        <p:spPr>
          <a:xfrm>
            <a:off x="3467103" y="9301487"/>
            <a:ext cx="37307520" cy="4800599"/>
          </a:xfrm>
        </p:spPr>
        <p:txBody>
          <a:bodyPr anchor="b"/>
          <a:lstStyle>
            <a:lvl1pPr marL="0" indent="0">
              <a:buNone/>
              <a:defRPr sz="6500">
                <a:solidFill>
                  <a:schemeClr val="tx1">
                    <a:tint val="75000"/>
                  </a:schemeClr>
                </a:solidFill>
              </a:defRPr>
            </a:lvl1pPr>
            <a:lvl2pPr marL="1474225" indent="0">
              <a:buNone/>
              <a:defRPr sz="5700">
                <a:solidFill>
                  <a:schemeClr val="tx1">
                    <a:tint val="75000"/>
                  </a:schemeClr>
                </a:solidFill>
              </a:defRPr>
            </a:lvl2pPr>
            <a:lvl3pPr marL="2948448" indent="0">
              <a:buNone/>
              <a:defRPr sz="5200">
                <a:solidFill>
                  <a:schemeClr val="tx1">
                    <a:tint val="75000"/>
                  </a:schemeClr>
                </a:solidFill>
              </a:defRPr>
            </a:lvl3pPr>
            <a:lvl4pPr marL="4422674" indent="0">
              <a:buNone/>
              <a:defRPr sz="4500">
                <a:solidFill>
                  <a:schemeClr val="tx1">
                    <a:tint val="75000"/>
                  </a:schemeClr>
                </a:solidFill>
              </a:defRPr>
            </a:lvl4pPr>
            <a:lvl5pPr marL="5896899" indent="0">
              <a:buNone/>
              <a:defRPr sz="4500">
                <a:solidFill>
                  <a:schemeClr val="tx1">
                    <a:tint val="75000"/>
                  </a:schemeClr>
                </a:solidFill>
              </a:defRPr>
            </a:lvl5pPr>
            <a:lvl6pPr marL="7371122" indent="0">
              <a:buNone/>
              <a:defRPr sz="4500">
                <a:solidFill>
                  <a:schemeClr val="tx1">
                    <a:tint val="75000"/>
                  </a:schemeClr>
                </a:solidFill>
              </a:defRPr>
            </a:lvl6pPr>
            <a:lvl7pPr marL="8845348" indent="0">
              <a:buNone/>
              <a:defRPr sz="4500">
                <a:solidFill>
                  <a:schemeClr val="tx1">
                    <a:tint val="75000"/>
                  </a:schemeClr>
                </a:solidFill>
              </a:defRPr>
            </a:lvl7pPr>
            <a:lvl8pPr marL="10319573" indent="0">
              <a:buNone/>
              <a:defRPr sz="4500">
                <a:solidFill>
                  <a:schemeClr val="tx1">
                    <a:tint val="75000"/>
                  </a:schemeClr>
                </a:solidFill>
              </a:defRPr>
            </a:lvl8pPr>
            <a:lvl9pPr marL="11793798" indent="0">
              <a:buNone/>
              <a:defRPr sz="4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EAE8B6-BB81-4DAD-974E-73E05E9DE8F3}" type="datetime1">
              <a:rPr lang="en-US" altLang="en-US"/>
              <a:pPr>
                <a:defRPr/>
              </a:pPr>
              <a:t>6/3/2022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736E1E93-EA9B-40DB-9678-E6AFF779B7A5}" type="slidenum">
              <a:rPr lang="en-US" altLang="en-US"/>
              <a:pPr>
                <a:defRPr/>
              </a:pPr>
              <a:t>‹#›</a:t>
            </a:fld>
            <a:endParaRPr lang="en-US" altLang="en-US"/>
          </a:p>
        </p:txBody>
      </p:sp>
    </p:spTree>
    <p:extLst>
      <p:ext uri="{BB962C8B-B14F-4D97-AF65-F5344CB8AC3E}">
        <p14:creationId xmlns:p14="http://schemas.microsoft.com/office/powerpoint/2010/main" val="3340599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30845" y="14335768"/>
            <a:ext cx="94442281" cy="40553641"/>
          </a:xfrm>
        </p:spPr>
        <p:txBody>
          <a:bodyPr/>
          <a:lstStyle>
            <a:lvl1pPr>
              <a:defRPr sz="9000"/>
            </a:lvl1pPr>
            <a:lvl2pPr>
              <a:defRPr sz="7800"/>
            </a:lvl2pPr>
            <a:lvl3pPr>
              <a:defRPr sz="6500"/>
            </a:lvl3pPr>
            <a:lvl4pPr>
              <a:defRPr sz="5700"/>
            </a:lvl4pPr>
            <a:lvl5pPr>
              <a:defRPr sz="5700"/>
            </a:lvl5pPr>
            <a:lvl6pPr>
              <a:defRPr sz="5700"/>
            </a:lvl6pPr>
            <a:lvl7pPr>
              <a:defRPr sz="5700"/>
            </a:lvl7pPr>
            <a:lvl8pPr>
              <a:defRPr sz="5700"/>
            </a:lvl8pPr>
            <a:lvl9pPr>
              <a:defRPr sz="5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5" y="14335768"/>
            <a:ext cx="94442281" cy="40553641"/>
          </a:xfrm>
        </p:spPr>
        <p:txBody>
          <a:bodyPr/>
          <a:lstStyle>
            <a:lvl1pPr>
              <a:defRPr sz="9000"/>
            </a:lvl1pPr>
            <a:lvl2pPr>
              <a:defRPr sz="7800"/>
            </a:lvl2pPr>
            <a:lvl3pPr>
              <a:defRPr sz="6500"/>
            </a:lvl3pPr>
            <a:lvl4pPr>
              <a:defRPr sz="5700"/>
            </a:lvl4pPr>
            <a:lvl5pPr>
              <a:defRPr sz="5700"/>
            </a:lvl5pPr>
            <a:lvl6pPr>
              <a:defRPr sz="5700"/>
            </a:lvl6pPr>
            <a:lvl7pPr>
              <a:defRPr sz="5700"/>
            </a:lvl7pPr>
            <a:lvl8pPr>
              <a:defRPr sz="5700"/>
            </a:lvl8pPr>
            <a:lvl9pPr>
              <a:defRPr sz="5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072DE39-29E4-48D8-AE28-A867120F4696}" type="datetime1">
              <a:rPr lang="en-US" altLang="en-US"/>
              <a:pPr>
                <a:defRPr/>
              </a:pPr>
              <a:t>6/3/2022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2FD414B5-7DC3-4C99-BD9B-BA526C2FEE12}" type="slidenum">
              <a:rPr lang="en-US" altLang="en-US"/>
              <a:pPr>
                <a:defRPr/>
              </a:pPr>
              <a:t>‹#›</a:t>
            </a:fld>
            <a:endParaRPr lang="en-US" altLang="en-US"/>
          </a:p>
        </p:txBody>
      </p:sp>
    </p:spTree>
    <p:extLst>
      <p:ext uri="{BB962C8B-B14F-4D97-AF65-F5344CB8AC3E}">
        <p14:creationId xmlns:p14="http://schemas.microsoft.com/office/powerpoint/2010/main" val="3890101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40320" y="409896"/>
            <a:ext cx="28128685" cy="2169159"/>
          </a:xfrm>
        </p:spPr>
        <p:txBody>
          <a:bodyPr>
            <a:noAutofit/>
          </a:bodyPr>
          <a:lstStyle>
            <a:lvl1pPr>
              <a:defRPr sz="4400">
                <a:latin typeface="Arial"/>
                <a:cs typeface="Arial"/>
              </a:defRPr>
            </a:lvl1pPr>
          </a:lstStyle>
          <a:p>
            <a:r>
              <a:rPr lang="en-US" dirty="0"/>
              <a:t>Click to edit Master title style</a:t>
            </a:r>
          </a:p>
        </p:txBody>
      </p:sp>
      <p:sp>
        <p:nvSpPr>
          <p:cNvPr id="4" name="Content Placeholder 3"/>
          <p:cNvSpPr>
            <a:spLocks noGrp="1"/>
          </p:cNvSpPr>
          <p:nvPr>
            <p:ph sz="half" idx="2"/>
          </p:nvPr>
        </p:nvSpPr>
        <p:spPr>
          <a:xfrm>
            <a:off x="381005" y="3135090"/>
            <a:ext cx="13700761" cy="18200914"/>
          </a:xfrm>
        </p:spPr>
        <p:txBody>
          <a:bodyPr>
            <a:normAutofit/>
          </a:bodyPr>
          <a:lstStyle>
            <a:lvl1pPr marL="410256" indent="-410256">
              <a:buNone/>
              <a:defRPr sz="2900">
                <a:latin typeface="Arial"/>
                <a:cs typeface="Arial"/>
              </a:defRPr>
            </a:lvl1pPr>
            <a:lvl2pPr marL="793247" indent="-655629">
              <a:buFont typeface="Wingdings" charset="2"/>
              <a:buChar char="Ø"/>
              <a:defRPr sz="2300">
                <a:latin typeface="Arial"/>
                <a:cs typeface="Arial"/>
              </a:defRPr>
            </a:lvl2pPr>
            <a:lvl3pPr marL="929565" indent="-546573">
              <a:defRPr sz="1900">
                <a:latin typeface="Arial"/>
                <a:cs typeface="Arial"/>
              </a:defRPr>
            </a:lvl3pPr>
            <a:lvl4pPr marL="1202201" indent="-655629">
              <a:defRPr sz="1600">
                <a:latin typeface="Arial"/>
                <a:cs typeface="Arial"/>
              </a:defRPr>
            </a:lvl4pPr>
            <a:lvl5pPr marL="1448875" indent="-1448875">
              <a:defRPr sz="2300"/>
            </a:lvl5pPr>
            <a:lvl6pPr>
              <a:defRPr sz="5200"/>
            </a:lvl6pPr>
            <a:lvl7pPr>
              <a:defRPr sz="5200"/>
            </a:lvl7pPr>
            <a:lvl8pPr>
              <a:defRPr sz="5200"/>
            </a:lvl8pPr>
            <a:lvl9pPr>
              <a:defRPr sz="5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3"/>
          <p:cNvSpPr>
            <a:spLocks noGrp="1"/>
          </p:cNvSpPr>
          <p:nvPr>
            <p:ph sz="half" idx="10"/>
          </p:nvPr>
        </p:nvSpPr>
        <p:spPr>
          <a:xfrm>
            <a:off x="14980925" y="3135090"/>
            <a:ext cx="13700761" cy="18200914"/>
          </a:xfrm>
        </p:spPr>
        <p:txBody>
          <a:bodyPr>
            <a:normAutofit/>
          </a:bodyPr>
          <a:lstStyle>
            <a:lvl1pPr marL="410256" indent="-410256">
              <a:buNone/>
              <a:defRPr sz="2900">
                <a:latin typeface="Arial"/>
                <a:cs typeface="Arial"/>
              </a:defRPr>
            </a:lvl1pPr>
            <a:lvl2pPr marL="793247" indent="-655629">
              <a:buFont typeface="Wingdings" charset="2"/>
              <a:buChar char="Ø"/>
              <a:defRPr sz="2300">
                <a:latin typeface="Arial"/>
                <a:cs typeface="Arial"/>
              </a:defRPr>
            </a:lvl2pPr>
            <a:lvl3pPr marL="929565" indent="-546573">
              <a:defRPr sz="1900">
                <a:latin typeface="Arial"/>
                <a:cs typeface="Arial"/>
              </a:defRPr>
            </a:lvl3pPr>
            <a:lvl4pPr marL="1202201" indent="-655629">
              <a:defRPr sz="1600">
                <a:latin typeface="Arial"/>
                <a:cs typeface="Arial"/>
              </a:defRPr>
            </a:lvl4pPr>
            <a:lvl5pPr marL="1448875" indent="-1448875">
              <a:defRPr sz="2300"/>
            </a:lvl5pPr>
            <a:lvl6pPr>
              <a:defRPr sz="5200"/>
            </a:lvl6pPr>
            <a:lvl7pPr>
              <a:defRPr sz="5200"/>
            </a:lvl7pPr>
            <a:lvl8pPr>
              <a:defRPr sz="5200"/>
            </a:lvl8pPr>
            <a:lvl9pPr>
              <a:defRPr sz="5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3"/>
          <p:cNvSpPr>
            <a:spLocks noGrp="1"/>
          </p:cNvSpPr>
          <p:nvPr>
            <p:ph sz="half" idx="11"/>
          </p:nvPr>
        </p:nvSpPr>
        <p:spPr>
          <a:xfrm>
            <a:off x="29580845" y="3135090"/>
            <a:ext cx="13700761" cy="18200914"/>
          </a:xfrm>
        </p:spPr>
        <p:txBody>
          <a:bodyPr>
            <a:normAutofit/>
          </a:bodyPr>
          <a:lstStyle>
            <a:lvl1pPr marL="410256" indent="-410256">
              <a:buNone/>
              <a:defRPr sz="2900">
                <a:latin typeface="Arial"/>
                <a:cs typeface="Arial"/>
              </a:defRPr>
            </a:lvl1pPr>
            <a:lvl2pPr marL="793247" indent="-655629">
              <a:buFont typeface="Wingdings" charset="2"/>
              <a:buChar char="Ø"/>
              <a:defRPr sz="2300">
                <a:latin typeface="Arial"/>
                <a:cs typeface="Arial"/>
              </a:defRPr>
            </a:lvl2pPr>
            <a:lvl3pPr marL="929565" indent="-546573">
              <a:defRPr sz="1900">
                <a:latin typeface="Arial"/>
                <a:cs typeface="Arial"/>
              </a:defRPr>
            </a:lvl3pPr>
            <a:lvl4pPr marL="1202201" indent="-655629">
              <a:defRPr sz="1600">
                <a:latin typeface="Arial"/>
                <a:cs typeface="Arial"/>
              </a:defRPr>
            </a:lvl4pPr>
            <a:lvl5pPr marL="1448875" indent="-1448875">
              <a:defRPr sz="2300"/>
            </a:lvl5pPr>
            <a:lvl6pPr>
              <a:defRPr sz="5200"/>
            </a:lvl6pPr>
            <a:lvl7pPr>
              <a:defRPr sz="5200"/>
            </a:lvl7pPr>
            <a:lvl8pPr>
              <a:defRPr sz="5200"/>
            </a:lvl8pPr>
            <a:lvl9pPr>
              <a:defRPr sz="5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947600" y="351475"/>
            <a:ext cx="4064000" cy="2286000"/>
          </a:xfrm>
          <a:prstGeom prst="rect">
            <a:avLst/>
          </a:prstGeom>
        </p:spPr>
      </p:pic>
    </p:spTree>
    <p:extLst>
      <p:ext uri="{BB962C8B-B14F-4D97-AF65-F5344CB8AC3E}">
        <p14:creationId xmlns:p14="http://schemas.microsoft.com/office/powerpoint/2010/main" val="830959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F5B3A07-A7CE-40D3-A410-EDF9A4B1C01F}" type="datetime1">
              <a:rPr lang="en-US" altLang="en-US"/>
              <a:pPr>
                <a:defRPr/>
              </a:pPr>
              <a:t>6/3/2022</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3AFFC319-7D79-44E8-8922-263723B620C8}" type="slidenum">
              <a:rPr lang="en-US" altLang="en-US"/>
              <a:pPr>
                <a:defRPr/>
              </a:pPr>
              <a:t>‹#›</a:t>
            </a:fld>
            <a:endParaRPr lang="en-US" altLang="en-US"/>
          </a:p>
        </p:txBody>
      </p:sp>
    </p:spTree>
    <p:extLst>
      <p:ext uri="{BB962C8B-B14F-4D97-AF65-F5344CB8AC3E}">
        <p14:creationId xmlns:p14="http://schemas.microsoft.com/office/powerpoint/2010/main" val="514199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DD03833-CE8C-4F8B-95CB-3A9B6255852C}" type="datetime1">
              <a:rPr lang="en-US" altLang="en-US"/>
              <a:pPr>
                <a:defRPr/>
              </a:pPr>
              <a:t>6/3/2022</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CA0319E6-A96F-404B-A526-EF4A8ECEB680}" type="slidenum">
              <a:rPr lang="en-US" altLang="en-US"/>
              <a:pPr>
                <a:defRPr/>
              </a:pPr>
              <a:t>‹#›</a:t>
            </a:fld>
            <a:endParaRPr lang="en-US" altLang="en-US"/>
          </a:p>
        </p:txBody>
      </p:sp>
    </p:spTree>
    <p:extLst>
      <p:ext uri="{BB962C8B-B14F-4D97-AF65-F5344CB8AC3E}">
        <p14:creationId xmlns:p14="http://schemas.microsoft.com/office/powerpoint/2010/main" val="1717521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9" y="873760"/>
            <a:ext cx="14439903" cy="3718560"/>
          </a:xfrm>
        </p:spPr>
        <p:txBody>
          <a:bodyPr anchor="b"/>
          <a:lstStyle>
            <a:lvl1pPr algn="l">
              <a:defRPr sz="6500" b="1"/>
            </a:lvl1pPr>
          </a:lstStyle>
          <a:p>
            <a:r>
              <a:rPr lang="en-US"/>
              <a:t>Click to edit Master title style</a:t>
            </a:r>
          </a:p>
        </p:txBody>
      </p:sp>
      <p:sp>
        <p:nvSpPr>
          <p:cNvPr id="3" name="Content Placeholder 2"/>
          <p:cNvSpPr>
            <a:spLocks noGrp="1"/>
          </p:cNvSpPr>
          <p:nvPr>
            <p:ph idx="1"/>
          </p:nvPr>
        </p:nvSpPr>
        <p:spPr>
          <a:xfrm>
            <a:off x="17160244" y="873766"/>
            <a:ext cx="24536400" cy="18729961"/>
          </a:xfrm>
        </p:spPr>
        <p:txBody>
          <a:bodyPr/>
          <a:lstStyle>
            <a:lvl1pPr>
              <a:defRPr sz="10200"/>
            </a:lvl1pPr>
            <a:lvl2pPr>
              <a:defRPr sz="9000"/>
            </a:lvl2pPr>
            <a:lvl3pPr>
              <a:defRPr sz="7800"/>
            </a:lvl3pPr>
            <a:lvl4pPr>
              <a:defRPr sz="6500"/>
            </a:lvl4pPr>
            <a:lvl5pPr>
              <a:defRPr sz="6500"/>
            </a:lvl5pPr>
            <a:lvl6pPr>
              <a:defRPr sz="6500"/>
            </a:lvl6pPr>
            <a:lvl7pPr>
              <a:defRPr sz="6500"/>
            </a:lvl7pPr>
            <a:lvl8pPr>
              <a:defRPr sz="6500"/>
            </a:lvl8pPr>
            <a:lvl9pPr>
              <a:defRPr sz="6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9" y="4592326"/>
            <a:ext cx="14439903" cy="15011401"/>
          </a:xfrm>
        </p:spPr>
        <p:txBody>
          <a:bodyPr/>
          <a:lstStyle>
            <a:lvl1pPr marL="0" indent="0">
              <a:buNone/>
              <a:defRPr sz="4500"/>
            </a:lvl1pPr>
            <a:lvl2pPr marL="1474225" indent="0">
              <a:buNone/>
              <a:defRPr sz="3900"/>
            </a:lvl2pPr>
            <a:lvl3pPr marL="2948448" indent="0">
              <a:buNone/>
              <a:defRPr sz="3100"/>
            </a:lvl3pPr>
            <a:lvl4pPr marL="4422674" indent="0">
              <a:buNone/>
              <a:defRPr sz="2800"/>
            </a:lvl4pPr>
            <a:lvl5pPr marL="5896899" indent="0">
              <a:buNone/>
              <a:defRPr sz="2800"/>
            </a:lvl5pPr>
            <a:lvl6pPr marL="7371122" indent="0">
              <a:buNone/>
              <a:defRPr sz="2800"/>
            </a:lvl6pPr>
            <a:lvl7pPr marL="8845348" indent="0">
              <a:buNone/>
              <a:defRPr sz="2800"/>
            </a:lvl7pPr>
            <a:lvl8pPr marL="10319573" indent="0">
              <a:buNone/>
              <a:defRPr sz="2800"/>
            </a:lvl8pPr>
            <a:lvl9pPr marL="11793798" indent="0">
              <a:buNone/>
              <a:defRPr sz="28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C2521F4-F525-4A00-B403-8BBE24F546DB}" type="datetime1">
              <a:rPr lang="en-US" altLang="en-US"/>
              <a:pPr>
                <a:defRPr/>
              </a:pPr>
              <a:t>6/3/2022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9630ABBB-E03B-4760-8313-C632A5074D40}" type="slidenum">
              <a:rPr lang="en-US" altLang="en-US"/>
              <a:pPr>
                <a:defRPr/>
              </a:pPr>
              <a:t>‹#›</a:t>
            </a:fld>
            <a:endParaRPr lang="en-US" altLang="en-US"/>
          </a:p>
        </p:txBody>
      </p:sp>
    </p:spTree>
    <p:extLst>
      <p:ext uri="{BB962C8B-B14F-4D97-AF65-F5344CB8AC3E}">
        <p14:creationId xmlns:p14="http://schemas.microsoft.com/office/powerpoint/2010/main" val="3459981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15361927"/>
            <a:ext cx="26334720" cy="1813561"/>
          </a:xfrm>
        </p:spPr>
        <p:txBody>
          <a:bodyPr anchor="b"/>
          <a:lstStyle>
            <a:lvl1pPr algn="l">
              <a:defRPr sz="6500" b="1"/>
            </a:lvl1pPr>
          </a:lstStyle>
          <a:p>
            <a:r>
              <a:rPr lang="en-US"/>
              <a:t>Click to edit Master title style</a:t>
            </a:r>
          </a:p>
        </p:txBody>
      </p:sp>
      <p:sp>
        <p:nvSpPr>
          <p:cNvPr id="3" name="Picture Placeholder 2"/>
          <p:cNvSpPr>
            <a:spLocks noGrp="1"/>
          </p:cNvSpPr>
          <p:nvPr>
            <p:ph type="pic" idx="1"/>
          </p:nvPr>
        </p:nvSpPr>
        <p:spPr>
          <a:xfrm>
            <a:off x="8602983" y="1960880"/>
            <a:ext cx="26334720" cy="13167360"/>
          </a:xfrm>
        </p:spPr>
        <p:txBody>
          <a:bodyPr rtlCol="0">
            <a:normAutofit/>
          </a:bodyPr>
          <a:lstStyle>
            <a:lvl1pPr marL="0" indent="0">
              <a:buNone/>
              <a:defRPr sz="10200"/>
            </a:lvl1pPr>
            <a:lvl2pPr marL="1474225" indent="0">
              <a:buNone/>
              <a:defRPr sz="9000"/>
            </a:lvl2pPr>
            <a:lvl3pPr marL="2948448" indent="0">
              <a:buNone/>
              <a:defRPr sz="7800"/>
            </a:lvl3pPr>
            <a:lvl4pPr marL="4422674" indent="0">
              <a:buNone/>
              <a:defRPr sz="6500"/>
            </a:lvl4pPr>
            <a:lvl5pPr marL="5896899" indent="0">
              <a:buNone/>
              <a:defRPr sz="6500"/>
            </a:lvl5pPr>
            <a:lvl6pPr marL="7371122" indent="0">
              <a:buNone/>
              <a:defRPr sz="6500"/>
            </a:lvl6pPr>
            <a:lvl7pPr marL="8845348" indent="0">
              <a:buNone/>
              <a:defRPr sz="6500"/>
            </a:lvl7pPr>
            <a:lvl8pPr marL="10319573" indent="0">
              <a:buNone/>
              <a:defRPr sz="6500"/>
            </a:lvl8pPr>
            <a:lvl9pPr marL="11793798" indent="0">
              <a:buNone/>
              <a:defRPr sz="6500"/>
            </a:lvl9pPr>
          </a:lstStyle>
          <a:p>
            <a:pPr lvl="0"/>
            <a:endParaRPr lang="en-US" noProof="0"/>
          </a:p>
        </p:txBody>
      </p:sp>
      <p:sp>
        <p:nvSpPr>
          <p:cNvPr id="4" name="Text Placeholder 3"/>
          <p:cNvSpPr>
            <a:spLocks noGrp="1"/>
          </p:cNvSpPr>
          <p:nvPr>
            <p:ph type="body" sz="half" idx="2"/>
          </p:nvPr>
        </p:nvSpPr>
        <p:spPr>
          <a:xfrm>
            <a:off x="8602983" y="17175488"/>
            <a:ext cx="26334720" cy="2575559"/>
          </a:xfrm>
        </p:spPr>
        <p:txBody>
          <a:bodyPr/>
          <a:lstStyle>
            <a:lvl1pPr marL="0" indent="0">
              <a:buNone/>
              <a:defRPr sz="4500"/>
            </a:lvl1pPr>
            <a:lvl2pPr marL="1474225" indent="0">
              <a:buNone/>
              <a:defRPr sz="3900"/>
            </a:lvl2pPr>
            <a:lvl3pPr marL="2948448" indent="0">
              <a:buNone/>
              <a:defRPr sz="3100"/>
            </a:lvl3pPr>
            <a:lvl4pPr marL="4422674" indent="0">
              <a:buNone/>
              <a:defRPr sz="2800"/>
            </a:lvl4pPr>
            <a:lvl5pPr marL="5896899" indent="0">
              <a:buNone/>
              <a:defRPr sz="2800"/>
            </a:lvl5pPr>
            <a:lvl6pPr marL="7371122" indent="0">
              <a:buNone/>
              <a:defRPr sz="2800"/>
            </a:lvl6pPr>
            <a:lvl7pPr marL="8845348" indent="0">
              <a:buNone/>
              <a:defRPr sz="2800"/>
            </a:lvl7pPr>
            <a:lvl8pPr marL="10319573" indent="0">
              <a:buNone/>
              <a:defRPr sz="2800"/>
            </a:lvl8pPr>
            <a:lvl9pPr marL="11793798" indent="0">
              <a:buNone/>
              <a:defRPr sz="28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54C5E88-DBB1-4C27-97E1-27BF91625C96}" type="datetime1">
              <a:rPr lang="en-US" altLang="en-US"/>
              <a:pPr>
                <a:defRPr/>
              </a:pPr>
              <a:t>6/3/2022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F984C0B4-399A-4C53-B10F-4E796F22629E}" type="slidenum">
              <a:rPr lang="en-US" altLang="en-US"/>
              <a:pPr>
                <a:defRPr/>
              </a:pPr>
              <a:t>‹#›</a:t>
            </a:fld>
            <a:endParaRPr lang="en-US" altLang="en-US"/>
          </a:p>
        </p:txBody>
      </p:sp>
    </p:spTree>
    <p:extLst>
      <p:ext uri="{BB962C8B-B14F-4D97-AF65-F5344CB8AC3E}">
        <p14:creationId xmlns:p14="http://schemas.microsoft.com/office/powerpoint/2010/main" val="93343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5209" y="877957"/>
            <a:ext cx="3950078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4846" tIns="147423" rIns="294846" bIns="147423"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2195209" y="5120309"/>
            <a:ext cx="39500783" cy="1448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4846" tIns="147423" rIns="294846" bIns="14742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2195209" y="20340432"/>
            <a:ext cx="10239983" cy="1167847"/>
          </a:xfrm>
          <a:prstGeom prst="rect">
            <a:avLst/>
          </a:prstGeom>
        </p:spPr>
        <p:txBody>
          <a:bodyPr vert="horz" wrap="square" lIns="294846" tIns="147423" rIns="294846" bIns="147423" numCol="1" anchor="ctr" anchorCtr="0" compatLnSpc="1">
            <a:prstTxWarp prst="textNoShape">
              <a:avLst/>
            </a:prstTxWarp>
          </a:bodyPr>
          <a:lstStyle>
            <a:lvl1pPr eaLnBrk="1" hangingPunct="1">
              <a:defRPr sz="3900" smtClean="0">
                <a:solidFill>
                  <a:srgbClr val="898989"/>
                </a:solidFill>
                <a:latin typeface="Calibri" panose="020F0502020204030204" pitchFamily="34" charset="0"/>
              </a:defRPr>
            </a:lvl1pPr>
          </a:lstStyle>
          <a:p>
            <a:pPr>
              <a:defRPr/>
            </a:pPr>
            <a:fld id="{AF4DFF81-4150-4EF7-986D-DD3916DBAD54}" type="datetime1">
              <a:rPr lang="en-US" altLang="en-US"/>
              <a:pPr>
                <a:defRPr/>
              </a:pPr>
              <a:t>6/3/2022</a:t>
            </a:fld>
            <a:endParaRPr lang="en-US" altLang="en-US"/>
          </a:p>
        </p:txBody>
      </p:sp>
      <p:sp>
        <p:nvSpPr>
          <p:cNvPr id="5" name="Footer Placeholder 4"/>
          <p:cNvSpPr>
            <a:spLocks noGrp="1"/>
          </p:cNvSpPr>
          <p:nvPr>
            <p:ph type="ftr" sz="quarter" idx="3"/>
          </p:nvPr>
        </p:nvSpPr>
        <p:spPr>
          <a:xfrm>
            <a:off x="14996809" y="20340432"/>
            <a:ext cx="13897583" cy="1167847"/>
          </a:xfrm>
          <a:prstGeom prst="rect">
            <a:avLst/>
          </a:prstGeom>
        </p:spPr>
        <p:txBody>
          <a:bodyPr vert="horz" wrap="square" lIns="294846" tIns="147423" rIns="294846" bIns="147423" numCol="1" anchor="ctr" anchorCtr="0" compatLnSpc="1">
            <a:prstTxWarp prst="textNoShape">
              <a:avLst/>
            </a:prstTxWarp>
          </a:bodyPr>
          <a:lstStyle>
            <a:lvl1pPr algn="ctr" eaLnBrk="1" hangingPunct="1">
              <a:defRPr sz="3900">
                <a:solidFill>
                  <a:srgbClr val="898989"/>
                </a:solidFill>
                <a:latin typeface="Calibri" pitchFamily="-108" charset="0"/>
                <a:ea typeface="ＭＳ Ｐゴシック" pitchFamily="-108" charset="-128"/>
                <a:cs typeface="+mn-cs"/>
              </a:defRPr>
            </a:lvl1pPr>
          </a:lstStyle>
          <a:p>
            <a:pPr>
              <a:defRPr/>
            </a:pPr>
            <a:endParaRPr lang="en-US" altLang="en-US"/>
          </a:p>
        </p:txBody>
      </p:sp>
      <p:sp>
        <p:nvSpPr>
          <p:cNvPr id="6" name="Slide Number Placeholder 5"/>
          <p:cNvSpPr>
            <a:spLocks noGrp="1"/>
          </p:cNvSpPr>
          <p:nvPr>
            <p:ph type="sldNum" sz="quarter" idx="4"/>
          </p:nvPr>
        </p:nvSpPr>
        <p:spPr>
          <a:xfrm>
            <a:off x="31456009" y="20340432"/>
            <a:ext cx="10239983" cy="1167847"/>
          </a:xfrm>
          <a:prstGeom prst="rect">
            <a:avLst/>
          </a:prstGeom>
        </p:spPr>
        <p:txBody>
          <a:bodyPr vert="horz" wrap="square" lIns="294846" tIns="147423" rIns="294846" bIns="147423" numCol="1" anchor="ctr" anchorCtr="0" compatLnSpc="1">
            <a:prstTxWarp prst="textNoShape">
              <a:avLst/>
            </a:prstTxWarp>
          </a:bodyPr>
          <a:lstStyle>
            <a:lvl1pPr algn="r" eaLnBrk="1" hangingPunct="1">
              <a:defRPr sz="3900" smtClean="0">
                <a:solidFill>
                  <a:srgbClr val="898989"/>
                </a:solidFill>
                <a:latin typeface="Calibri" panose="020F0502020204030204" pitchFamily="34" charset="0"/>
              </a:defRPr>
            </a:lvl1pPr>
          </a:lstStyle>
          <a:p>
            <a:pPr>
              <a:defRPr/>
            </a:pPr>
            <a:fld id="{815B8E12-0DAA-404C-B30F-EC94537DB44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15" r:id="rId5"/>
    <p:sldLayoutId id="2147483809" r:id="rId6"/>
    <p:sldLayoutId id="2147483810" r:id="rId7"/>
    <p:sldLayoutId id="2147483811" r:id="rId8"/>
    <p:sldLayoutId id="2147483812" r:id="rId9"/>
    <p:sldLayoutId id="2147483813" r:id="rId10"/>
    <p:sldLayoutId id="2147483814" r:id="rId11"/>
  </p:sldLayoutIdLst>
  <p:txStyles>
    <p:titleStyle>
      <a:lvl1pPr algn="ctr" defTabSz="1471613" rtl="0" eaLnBrk="0" fontAlgn="base" hangingPunct="0">
        <a:spcBef>
          <a:spcPct val="0"/>
        </a:spcBef>
        <a:spcAft>
          <a:spcPct val="0"/>
        </a:spcAft>
        <a:defRPr sz="14100" kern="1200">
          <a:solidFill>
            <a:schemeClr val="tx1"/>
          </a:solidFill>
          <a:latin typeface="+mj-lt"/>
          <a:ea typeface="MS PGothic" panose="020B0600070205080204" pitchFamily="34" charset="-128"/>
          <a:cs typeface="ＭＳ Ｐゴシック" charset="-128"/>
        </a:defRPr>
      </a:lvl1pPr>
      <a:lvl2pPr algn="ctr" defTabSz="1471613" rtl="0" eaLnBrk="0" fontAlgn="base" hangingPunct="0">
        <a:spcBef>
          <a:spcPct val="0"/>
        </a:spcBef>
        <a:spcAft>
          <a:spcPct val="0"/>
        </a:spcAft>
        <a:defRPr sz="14100">
          <a:solidFill>
            <a:schemeClr val="tx1"/>
          </a:solidFill>
          <a:latin typeface="Calibri" charset="0"/>
          <a:ea typeface="MS PGothic" panose="020B0600070205080204" pitchFamily="34" charset="-128"/>
          <a:cs typeface="ＭＳ Ｐゴシック" charset="-128"/>
        </a:defRPr>
      </a:lvl2pPr>
      <a:lvl3pPr algn="ctr" defTabSz="1471613" rtl="0" eaLnBrk="0" fontAlgn="base" hangingPunct="0">
        <a:spcBef>
          <a:spcPct val="0"/>
        </a:spcBef>
        <a:spcAft>
          <a:spcPct val="0"/>
        </a:spcAft>
        <a:defRPr sz="14100">
          <a:solidFill>
            <a:schemeClr val="tx1"/>
          </a:solidFill>
          <a:latin typeface="Calibri" charset="0"/>
          <a:ea typeface="MS PGothic" panose="020B0600070205080204" pitchFamily="34" charset="-128"/>
          <a:cs typeface="ＭＳ Ｐゴシック" charset="-128"/>
        </a:defRPr>
      </a:lvl3pPr>
      <a:lvl4pPr algn="ctr" defTabSz="1471613" rtl="0" eaLnBrk="0" fontAlgn="base" hangingPunct="0">
        <a:spcBef>
          <a:spcPct val="0"/>
        </a:spcBef>
        <a:spcAft>
          <a:spcPct val="0"/>
        </a:spcAft>
        <a:defRPr sz="14100">
          <a:solidFill>
            <a:schemeClr val="tx1"/>
          </a:solidFill>
          <a:latin typeface="Calibri" charset="0"/>
          <a:ea typeface="MS PGothic" panose="020B0600070205080204" pitchFamily="34" charset="-128"/>
          <a:cs typeface="ＭＳ Ｐゴシック" charset="-128"/>
        </a:defRPr>
      </a:lvl4pPr>
      <a:lvl5pPr algn="ctr" defTabSz="1471613" rtl="0" eaLnBrk="0" fontAlgn="base" hangingPunct="0">
        <a:spcBef>
          <a:spcPct val="0"/>
        </a:spcBef>
        <a:spcAft>
          <a:spcPct val="0"/>
        </a:spcAft>
        <a:defRPr sz="14100">
          <a:solidFill>
            <a:schemeClr val="tx1"/>
          </a:solidFill>
          <a:latin typeface="Calibri" charset="0"/>
          <a:ea typeface="MS PGothic" panose="020B0600070205080204" pitchFamily="34" charset="-128"/>
          <a:cs typeface="ＭＳ Ｐゴシック" charset="-128"/>
        </a:defRPr>
      </a:lvl5pPr>
      <a:lvl6pPr marL="373903" algn="ctr" defTabSz="1473542" rtl="0" fontAlgn="base">
        <a:spcBef>
          <a:spcPct val="0"/>
        </a:spcBef>
        <a:spcAft>
          <a:spcPct val="0"/>
        </a:spcAft>
        <a:defRPr sz="14100">
          <a:solidFill>
            <a:schemeClr val="tx1"/>
          </a:solidFill>
          <a:latin typeface="Calibri" charset="0"/>
          <a:ea typeface="ＭＳ Ｐゴシック" charset="-128"/>
          <a:cs typeface="ＭＳ Ｐゴシック" charset="-128"/>
        </a:defRPr>
      </a:lvl6pPr>
      <a:lvl7pPr marL="747805" algn="ctr" defTabSz="1473542" rtl="0" fontAlgn="base">
        <a:spcBef>
          <a:spcPct val="0"/>
        </a:spcBef>
        <a:spcAft>
          <a:spcPct val="0"/>
        </a:spcAft>
        <a:defRPr sz="14100">
          <a:solidFill>
            <a:schemeClr val="tx1"/>
          </a:solidFill>
          <a:latin typeface="Calibri" charset="0"/>
          <a:ea typeface="ＭＳ Ｐゴシック" charset="-128"/>
          <a:cs typeface="ＭＳ Ｐゴシック" charset="-128"/>
        </a:defRPr>
      </a:lvl7pPr>
      <a:lvl8pPr marL="1121708" algn="ctr" defTabSz="1473542" rtl="0" fontAlgn="base">
        <a:spcBef>
          <a:spcPct val="0"/>
        </a:spcBef>
        <a:spcAft>
          <a:spcPct val="0"/>
        </a:spcAft>
        <a:defRPr sz="14100">
          <a:solidFill>
            <a:schemeClr val="tx1"/>
          </a:solidFill>
          <a:latin typeface="Calibri" charset="0"/>
          <a:ea typeface="ＭＳ Ｐゴシック" charset="-128"/>
          <a:cs typeface="ＭＳ Ｐゴシック" charset="-128"/>
        </a:defRPr>
      </a:lvl8pPr>
      <a:lvl9pPr marL="1495611" algn="ctr" defTabSz="1473542" rtl="0" fontAlgn="base">
        <a:spcBef>
          <a:spcPct val="0"/>
        </a:spcBef>
        <a:spcAft>
          <a:spcPct val="0"/>
        </a:spcAft>
        <a:defRPr sz="14100">
          <a:solidFill>
            <a:schemeClr val="tx1"/>
          </a:solidFill>
          <a:latin typeface="Calibri" charset="0"/>
          <a:ea typeface="ＭＳ Ｐゴシック" charset="-128"/>
          <a:cs typeface="ＭＳ Ｐゴシック" charset="-128"/>
        </a:defRPr>
      </a:lvl9pPr>
    </p:titleStyle>
    <p:bodyStyle>
      <a:lvl1pPr marL="1101725" indent="-1101725" algn="l" defTabSz="1471613" rtl="0" eaLnBrk="0" fontAlgn="base" hangingPunct="0">
        <a:spcBef>
          <a:spcPct val="20000"/>
        </a:spcBef>
        <a:spcAft>
          <a:spcPct val="0"/>
        </a:spcAft>
        <a:buFont typeface="Arial" panose="020B0604020202020204" pitchFamily="34" charset="0"/>
        <a:buChar char="•"/>
        <a:defRPr sz="10200" kern="1200">
          <a:solidFill>
            <a:schemeClr val="tx1"/>
          </a:solidFill>
          <a:latin typeface="+mn-lt"/>
          <a:ea typeface="MS PGothic" panose="020B0600070205080204" pitchFamily="34" charset="-128"/>
          <a:cs typeface="ＭＳ Ｐゴシック" charset="-128"/>
        </a:defRPr>
      </a:lvl1pPr>
      <a:lvl2pPr marL="2392363" indent="-917575" algn="l" defTabSz="1471613"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S PGothic" panose="020B0600070205080204" pitchFamily="34" charset="-128"/>
          <a:cs typeface="+mn-cs"/>
        </a:defRPr>
      </a:lvl2pPr>
      <a:lvl3pPr marL="3681413" indent="-733425" algn="l" defTabSz="1471613"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S PGothic" panose="020B0600070205080204" pitchFamily="34" charset="-128"/>
          <a:cs typeface="+mn-cs"/>
        </a:defRPr>
      </a:lvl3pPr>
      <a:lvl4pPr marL="5157788" indent="-733425" algn="l" defTabSz="1471613"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S PGothic" panose="020B0600070205080204" pitchFamily="34" charset="-128"/>
          <a:cs typeface="+mn-cs"/>
        </a:defRPr>
      </a:lvl4pPr>
      <a:lvl5pPr marL="6629400" indent="-733425" algn="l" defTabSz="1471613"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S PGothic" panose="020B0600070205080204" pitchFamily="34" charset="-128"/>
          <a:cs typeface="+mn-cs"/>
        </a:defRPr>
      </a:lvl5pPr>
      <a:lvl6pPr marL="8108236" indent="-737112" algn="l" defTabSz="1474225" rtl="0" eaLnBrk="1" latinLnBrk="0" hangingPunct="1">
        <a:spcBef>
          <a:spcPct val="20000"/>
        </a:spcBef>
        <a:buFont typeface="Arial"/>
        <a:buChar char="•"/>
        <a:defRPr sz="6500" kern="1200">
          <a:solidFill>
            <a:schemeClr val="tx1"/>
          </a:solidFill>
          <a:latin typeface="+mn-lt"/>
          <a:ea typeface="+mn-ea"/>
          <a:cs typeface="+mn-cs"/>
        </a:defRPr>
      </a:lvl6pPr>
      <a:lvl7pPr marL="9582462" indent="-737112" algn="l" defTabSz="1474225" rtl="0" eaLnBrk="1" latinLnBrk="0" hangingPunct="1">
        <a:spcBef>
          <a:spcPct val="20000"/>
        </a:spcBef>
        <a:buFont typeface="Arial"/>
        <a:buChar char="•"/>
        <a:defRPr sz="6500" kern="1200">
          <a:solidFill>
            <a:schemeClr val="tx1"/>
          </a:solidFill>
          <a:latin typeface="+mn-lt"/>
          <a:ea typeface="+mn-ea"/>
          <a:cs typeface="+mn-cs"/>
        </a:defRPr>
      </a:lvl7pPr>
      <a:lvl8pPr marL="11056684" indent="-737112" algn="l" defTabSz="1474225" rtl="0" eaLnBrk="1" latinLnBrk="0" hangingPunct="1">
        <a:spcBef>
          <a:spcPct val="20000"/>
        </a:spcBef>
        <a:buFont typeface="Arial"/>
        <a:buChar char="•"/>
        <a:defRPr sz="6500" kern="1200">
          <a:solidFill>
            <a:schemeClr val="tx1"/>
          </a:solidFill>
          <a:latin typeface="+mn-lt"/>
          <a:ea typeface="+mn-ea"/>
          <a:cs typeface="+mn-cs"/>
        </a:defRPr>
      </a:lvl8pPr>
      <a:lvl9pPr marL="12530909" indent="-737112" algn="l" defTabSz="1474225" rtl="0" eaLnBrk="1" latinLnBrk="0" hangingPunct="1">
        <a:spcBef>
          <a:spcPct val="20000"/>
        </a:spcBef>
        <a:buFont typeface="Arial"/>
        <a:buChar char="•"/>
        <a:defRPr sz="6500" kern="1200">
          <a:solidFill>
            <a:schemeClr val="tx1"/>
          </a:solidFill>
          <a:latin typeface="+mn-lt"/>
          <a:ea typeface="+mn-ea"/>
          <a:cs typeface="+mn-cs"/>
        </a:defRPr>
      </a:lvl9pPr>
    </p:bodyStyle>
    <p:otherStyle>
      <a:defPPr>
        <a:defRPr lang="en-US"/>
      </a:defPPr>
      <a:lvl1pPr marL="0" algn="l" defTabSz="1474225" rtl="0" eaLnBrk="1" latinLnBrk="0" hangingPunct="1">
        <a:defRPr sz="5700" kern="1200">
          <a:solidFill>
            <a:schemeClr val="tx1"/>
          </a:solidFill>
          <a:latin typeface="+mn-lt"/>
          <a:ea typeface="+mn-ea"/>
          <a:cs typeface="+mn-cs"/>
        </a:defRPr>
      </a:lvl1pPr>
      <a:lvl2pPr marL="1474225" algn="l" defTabSz="1474225" rtl="0" eaLnBrk="1" latinLnBrk="0" hangingPunct="1">
        <a:defRPr sz="5700" kern="1200">
          <a:solidFill>
            <a:schemeClr val="tx1"/>
          </a:solidFill>
          <a:latin typeface="+mn-lt"/>
          <a:ea typeface="+mn-ea"/>
          <a:cs typeface="+mn-cs"/>
        </a:defRPr>
      </a:lvl2pPr>
      <a:lvl3pPr marL="2948448" algn="l" defTabSz="1474225" rtl="0" eaLnBrk="1" latinLnBrk="0" hangingPunct="1">
        <a:defRPr sz="5700" kern="1200">
          <a:solidFill>
            <a:schemeClr val="tx1"/>
          </a:solidFill>
          <a:latin typeface="+mn-lt"/>
          <a:ea typeface="+mn-ea"/>
          <a:cs typeface="+mn-cs"/>
        </a:defRPr>
      </a:lvl3pPr>
      <a:lvl4pPr marL="4422674" algn="l" defTabSz="1474225" rtl="0" eaLnBrk="1" latinLnBrk="0" hangingPunct="1">
        <a:defRPr sz="5700" kern="1200">
          <a:solidFill>
            <a:schemeClr val="tx1"/>
          </a:solidFill>
          <a:latin typeface="+mn-lt"/>
          <a:ea typeface="+mn-ea"/>
          <a:cs typeface="+mn-cs"/>
        </a:defRPr>
      </a:lvl4pPr>
      <a:lvl5pPr marL="5896899" algn="l" defTabSz="1474225" rtl="0" eaLnBrk="1" latinLnBrk="0" hangingPunct="1">
        <a:defRPr sz="5700" kern="1200">
          <a:solidFill>
            <a:schemeClr val="tx1"/>
          </a:solidFill>
          <a:latin typeface="+mn-lt"/>
          <a:ea typeface="+mn-ea"/>
          <a:cs typeface="+mn-cs"/>
        </a:defRPr>
      </a:lvl5pPr>
      <a:lvl6pPr marL="7371122" algn="l" defTabSz="1474225" rtl="0" eaLnBrk="1" latinLnBrk="0" hangingPunct="1">
        <a:defRPr sz="5700" kern="1200">
          <a:solidFill>
            <a:schemeClr val="tx1"/>
          </a:solidFill>
          <a:latin typeface="+mn-lt"/>
          <a:ea typeface="+mn-ea"/>
          <a:cs typeface="+mn-cs"/>
        </a:defRPr>
      </a:lvl6pPr>
      <a:lvl7pPr marL="8845348" algn="l" defTabSz="1474225" rtl="0" eaLnBrk="1" latinLnBrk="0" hangingPunct="1">
        <a:defRPr sz="5700" kern="1200">
          <a:solidFill>
            <a:schemeClr val="tx1"/>
          </a:solidFill>
          <a:latin typeface="+mn-lt"/>
          <a:ea typeface="+mn-ea"/>
          <a:cs typeface="+mn-cs"/>
        </a:defRPr>
      </a:lvl7pPr>
      <a:lvl8pPr marL="10319573" algn="l" defTabSz="1474225" rtl="0" eaLnBrk="1" latinLnBrk="0" hangingPunct="1">
        <a:defRPr sz="5700" kern="1200">
          <a:solidFill>
            <a:schemeClr val="tx1"/>
          </a:solidFill>
          <a:latin typeface="+mn-lt"/>
          <a:ea typeface="+mn-ea"/>
          <a:cs typeface="+mn-cs"/>
        </a:defRPr>
      </a:lvl8pPr>
      <a:lvl9pPr marL="11793798" algn="l" defTabSz="1474225" rtl="0" eaLnBrk="1" latinLnBrk="0" hangingPunct="1">
        <a:defRPr sz="5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diagramColors" Target="../diagrams/colors1.xml"/><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jpg"/><Relationship Id="rId11" Type="http://schemas.openxmlformats.org/officeDocument/2006/relationships/diagramLayout" Target="../diagrams/layout1.xml"/><Relationship Id="rId5" Type="http://schemas.openxmlformats.org/officeDocument/2006/relationships/image" Target="../media/image4.jpg"/><Relationship Id="rId10" Type="http://schemas.openxmlformats.org/officeDocument/2006/relationships/diagramData" Target="../diagrams/data1.xml"/><Relationship Id="rId4" Type="http://schemas.openxmlformats.org/officeDocument/2006/relationships/image" Target="../media/image3.jpg"/><Relationship Id="rId9" Type="http://schemas.openxmlformats.org/officeDocument/2006/relationships/image" Target="../media/image8.jpg"/><Relationship Id="rId14"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University of Delaware logo">
            <a:extLst>
              <a:ext uri="{FF2B5EF4-FFF2-40B4-BE49-F238E27FC236}">
                <a16:creationId xmlns:a16="http://schemas.microsoft.com/office/drawing/2014/main" id="{AB50275E-C7F9-F3A5-1AF0-BD6F995A56F7}"/>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694496" y="546044"/>
            <a:ext cx="5262002" cy="2144266"/>
          </a:xfrm>
          <a:prstGeom prst="rect">
            <a:avLst/>
          </a:prstGeom>
        </p:spPr>
      </p:pic>
      <p:sp>
        <p:nvSpPr>
          <p:cNvPr id="4098" name="Title 13"/>
          <p:cNvSpPr>
            <a:spLocks noGrp="1"/>
          </p:cNvSpPr>
          <p:nvPr>
            <p:ph type="title"/>
          </p:nvPr>
        </p:nvSpPr>
        <p:spPr>
          <a:xfrm>
            <a:off x="4710112" y="674076"/>
            <a:ext cx="34470975" cy="2078037"/>
          </a:xfrm>
        </p:spPr>
        <p:txBody>
          <a:bodyPr/>
          <a:lstStyle/>
          <a:p>
            <a:r>
              <a:rPr lang="en-US" sz="5400" b="1" dirty="0"/>
              <a:t>Photometric Enhancements to Improve Recognizability of Image Content</a:t>
            </a:r>
            <a:br>
              <a:rPr lang="en-US" altLang="en-US" sz="5400" dirty="0">
                <a:latin typeface="Arial" panose="020B0604020202020204" pitchFamily="34" charset="0"/>
                <a:cs typeface="Arial" panose="020B0604020202020204" pitchFamily="34" charset="0"/>
              </a:rPr>
            </a:br>
            <a:r>
              <a:rPr lang="en-US" altLang="en-US" sz="4500" dirty="0">
                <a:latin typeface="Arial" panose="020B0604020202020204" pitchFamily="34" charset="0"/>
                <a:cs typeface="Arial" panose="020B0604020202020204" pitchFamily="34" charset="0"/>
              </a:rPr>
              <a:t>Lauren Olson, Dr. Chandra </a:t>
            </a:r>
            <a:r>
              <a:rPr lang="en-US" altLang="en-US" sz="4500" dirty="0" err="1">
                <a:latin typeface="Arial" panose="020B0604020202020204" pitchFamily="34" charset="0"/>
                <a:cs typeface="Arial" panose="020B0604020202020204" pitchFamily="34" charset="0"/>
              </a:rPr>
              <a:t>Kambhamettu</a:t>
            </a:r>
            <a:r>
              <a:rPr lang="en-US" altLang="en-US" sz="4500" dirty="0">
                <a:latin typeface="Arial" panose="020B0604020202020204" pitchFamily="34" charset="0"/>
                <a:cs typeface="Arial" panose="020B0604020202020204" pitchFamily="34" charset="0"/>
              </a:rPr>
              <a:t>, Dr. Kathleen McCoy</a:t>
            </a:r>
            <a:br>
              <a:rPr lang="en-US" altLang="en-US" sz="5400" dirty="0">
                <a:latin typeface="Arial" panose="020B0604020202020204" pitchFamily="34" charset="0"/>
                <a:cs typeface="Arial" panose="020B0604020202020204" pitchFamily="34" charset="0"/>
              </a:rPr>
            </a:br>
            <a:endParaRPr lang="en-US" altLang="en-US" sz="5000" dirty="0">
              <a:latin typeface="Arial" panose="020B0604020202020204" pitchFamily="34" charset="0"/>
              <a:cs typeface="Arial" panose="020B0604020202020204" pitchFamily="34" charset="0"/>
            </a:endParaRPr>
          </a:p>
        </p:txBody>
      </p:sp>
      <p:sp>
        <p:nvSpPr>
          <p:cNvPr id="15" name="Content Placeholder 14"/>
          <p:cNvSpPr>
            <a:spLocks noGrp="1"/>
          </p:cNvSpPr>
          <p:nvPr>
            <p:ph sz="half" idx="2"/>
          </p:nvPr>
        </p:nvSpPr>
        <p:spPr>
          <a:xfrm>
            <a:off x="830263" y="3462338"/>
            <a:ext cx="13415962" cy="4377821"/>
          </a:xfrm>
        </p:spPr>
        <p:txBody>
          <a:bodyPr>
            <a:normAutofit fontScale="92500" lnSpcReduction="10000"/>
          </a:bodyPr>
          <a:lstStyle/>
          <a:p>
            <a:pPr marL="565150" indent="-565150" defTabSz="2033588" eaLnBrk="1" hangingPunct="1">
              <a:defRPr/>
            </a:pPr>
            <a:r>
              <a:rPr lang="en-US" altLang="en-US" sz="4300" b="1" dirty="0">
                <a:effectLst>
                  <a:outerShdw blurRad="38100" dist="38100" dir="2700000" algn="tl">
                    <a:srgbClr val="C0C0C0"/>
                  </a:outerShdw>
                </a:effectLst>
                <a:latin typeface="Arial" panose="020B0604020202020204" pitchFamily="34" charset="0"/>
                <a:cs typeface="Arial" panose="020B0604020202020204" pitchFamily="34" charset="0"/>
              </a:rPr>
              <a:t>Introduction</a:t>
            </a:r>
          </a:p>
          <a:p>
            <a:pPr marL="565150" lvl="1" indent="-565150" defTabSz="2033588" eaLnBrk="1" hangingPunct="1">
              <a:buFont typeface="Wingdings" panose="05000000000000000000" pitchFamily="2" charset="2"/>
              <a:buChar char="Ø"/>
              <a:defRPr/>
            </a:pPr>
            <a:r>
              <a:rPr lang="en-US" altLang="en-US" sz="3500" dirty="0">
                <a:solidFill>
                  <a:srgbClr val="000000"/>
                </a:solidFill>
                <a:latin typeface="Arial" panose="020B0604020202020204" pitchFamily="34" charset="0"/>
                <a:cs typeface="Arial" panose="020B0604020202020204" pitchFamily="34" charset="0"/>
              </a:rPr>
              <a:t>Prior research has shown that image quality issues in photos from people with visual impairments present challenges to assistive technologies</a:t>
            </a:r>
          </a:p>
          <a:p>
            <a:pPr marL="565150" lvl="1" indent="-565150" defTabSz="2033588" eaLnBrk="1" hangingPunct="1">
              <a:buFont typeface="Wingdings" panose="05000000000000000000" pitchFamily="2" charset="2"/>
              <a:buChar char="Ø"/>
              <a:defRPr/>
            </a:pPr>
            <a:r>
              <a:rPr lang="en-US" altLang="ja-JP" sz="3500" dirty="0">
                <a:solidFill>
                  <a:srgbClr val="000000"/>
                </a:solidFill>
                <a:latin typeface="Arial" panose="020B0604020202020204" pitchFamily="34" charset="0"/>
                <a:cs typeface="Arial" panose="020B0604020202020204" pitchFamily="34" charset="0"/>
              </a:rPr>
              <a:t>This work presents a preliminary investigation of brightening dark images to motivate future work using photometric enhancements to improve results from assistive technologies and avoid having to retake photos</a:t>
            </a:r>
          </a:p>
          <a:p>
            <a:pPr marL="973138" lvl="3" indent="-565150" defTabSz="2033588" eaLnBrk="1" hangingPunct="1">
              <a:buFont typeface="Wingdings" panose="05000000000000000000" pitchFamily="2" charset="2"/>
              <a:buChar char="Ø"/>
              <a:defRPr/>
            </a:pPr>
            <a:endParaRPr lang="en-US" altLang="en-US" sz="2600" dirty="0">
              <a:solidFill>
                <a:srgbClr val="000000"/>
              </a:solidFill>
              <a:latin typeface="Arial" panose="020B0604020202020204" pitchFamily="34" charset="0"/>
              <a:cs typeface="Arial" panose="020B0604020202020204" pitchFamily="34" charset="0"/>
            </a:endParaRPr>
          </a:p>
        </p:txBody>
      </p:sp>
      <p:pic>
        <p:nvPicPr>
          <p:cNvPr id="21" name="Picture 20" descr="Original dark image from VizWiz showing a Nutrition Facts panel">
            <a:extLst>
              <a:ext uri="{FF2B5EF4-FFF2-40B4-BE49-F238E27FC236}">
                <a16:creationId xmlns:a16="http://schemas.microsoft.com/office/drawing/2014/main" id="{D0C71F8A-8DDD-951D-9836-138DE63314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7524" y="8241117"/>
            <a:ext cx="1813805" cy="2418407"/>
          </a:xfrm>
          <a:prstGeom prst="rect">
            <a:avLst/>
          </a:prstGeom>
        </p:spPr>
      </p:pic>
      <p:pic>
        <p:nvPicPr>
          <p:cNvPr id="22" name="Picture 21" descr="Image of the Nutrition Facts panel after being brightened">
            <a:extLst>
              <a:ext uri="{FF2B5EF4-FFF2-40B4-BE49-F238E27FC236}">
                <a16:creationId xmlns:a16="http://schemas.microsoft.com/office/drawing/2014/main" id="{F2327F98-B3A7-1101-6B30-175E09AAEA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7524" y="10740278"/>
            <a:ext cx="1823270" cy="2431027"/>
          </a:xfrm>
          <a:prstGeom prst="rect">
            <a:avLst/>
          </a:prstGeom>
        </p:spPr>
      </p:pic>
      <p:pic>
        <p:nvPicPr>
          <p:cNvPr id="23" name="Picture 22" descr="Original dark image from VizWiz showing the back of a salad dressing bottle">
            <a:extLst>
              <a:ext uri="{FF2B5EF4-FFF2-40B4-BE49-F238E27FC236}">
                <a16:creationId xmlns:a16="http://schemas.microsoft.com/office/drawing/2014/main" id="{8305C816-651A-592F-2DE1-07BA493A01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4862" y="8241617"/>
            <a:ext cx="1799335" cy="2409026"/>
          </a:xfrm>
          <a:prstGeom prst="rect">
            <a:avLst/>
          </a:prstGeom>
        </p:spPr>
      </p:pic>
      <p:pic>
        <p:nvPicPr>
          <p:cNvPr id="24" name="Picture 23" descr="Image of  the back of the salad dressing bottle after being brightened">
            <a:extLst>
              <a:ext uri="{FF2B5EF4-FFF2-40B4-BE49-F238E27FC236}">
                <a16:creationId xmlns:a16="http://schemas.microsoft.com/office/drawing/2014/main" id="{0D090130-5FDB-7BC7-5355-DF6325C3A2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14862" y="10740278"/>
            <a:ext cx="1823269" cy="2441072"/>
          </a:xfrm>
          <a:prstGeom prst="rect">
            <a:avLst/>
          </a:prstGeom>
        </p:spPr>
      </p:pic>
      <p:pic>
        <p:nvPicPr>
          <p:cNvPr id="25" name="Picture 24" descr="Original dark image from VizWiz showing a TV remote.">
            <a:extLst>
              <a:ext uri="{FF2B5EF4-FFF2-40B4-BE49-F238E27FC236}">
                <a16:creationId xmlns:a16="http://schemas.microsoft.com/office/drawing/2014/main" id="{9DE84D83-93FF-C2FB-DA1C-7CA7CAC127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77730" y="8241617"/>
            <a:ext cx="1823270" cy="2431026"/>
          </a:xfrm>
          <a:prstGeom prst="rect">
            <a:avLst/>
          </a:prstGeom>
        </p:spPr>
      </p:pic>
      <p:pic>
        <p:nvPicPr>
          <p:cNvPr id="26" name="Picture 25" descr="Image of the TV remote after being brightened">
            <a:extLst>
              <a:ext uri="{FF2B5EF4-FFF2-40B4-BE49-F238E27FC236}">
                <a16:creationId xmlns:a16="http://schemas.microsoft.com/office/drawing/2014/main" id="{3A15EC56-F42F-564F-00D5-CD619135CCA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92199" y="10740278"/>
            <a:ext cx="1823271" cy="2431027"/>
          </a:xfrm>
          <a:prstGeom prst="rect">
            <a:avLst/>
          </a:prstGeom>
        </p:spPr>
      </p:pic>
      <p:sp>
        <p:nvSpPr>
          <p:cNvPr id="2" name="TextBox 1">
            <a:extLst>
              <a:ext uri="{FF2B5EF4-FFF2-40B4-BE49-F238E27FC236}">
                <a16:creationId xmlns:a16="http://schemas.microsoft.com/office/drawing/2014/main" id="{7E7411D9-E258-2F83-B3B3-DE2CE16F16E1}"/>
              </a:ext>
            </a:extLst>
          </p:cNvPr>
          <p:cNvSpPr txBox="1"/>
          <p:nvPr/>
        </p:nvSpPr>
        <p:spPr>
          <a:xfrm>
            <a:off x="7603427" y="8655648"/>
            <a:ext cx="5747942" cy="4031873"/>
          </a:xfrm>
          <a:prstGeom prst="rect">
            <a:avLst/>
          </a:prstGeom>
          <a:noFill/>
        </p:spPr>
        <p:txBody>
          <a:bodyPr wrap="square" rtlCol="0">
            <a:spAutoFit/>
          </a:bodyPr>
          <a:lstStyle/>
          <a:p>
            <a:r>
              <a:rPr lang="en-US" sz="3200" b="1" dirty="0"/>
              <a:t>Figure 1: </a:t>
            </a:r>
            <a:r>
              <a:rPr lang="en-US" sz="3200" dirty="0"/>
              <a:t>The top row shows dark images from </a:t>
            </a:r>
            <a:r>
              <a:rPr lang="en-US" sz="3200" dirty="0" err="1"/>
              <a:t>VizWiz</a:t>
            </a:r>
            <a:r>
              <a:rPr lang="en-US" sz="3200" dirty="0"/>
              <a:t> before enhancement.  The bottom row shows the same images after enhancement.  As a result of brightening, it is easier to distinguish the objects and read text. </a:t>
            </a:r>
          </a:p>
        </p:txBody>
      </p:sp>
      <p:sp>
        <p:nvSpPr>
          <p:cNvPr id="13" name="Content Placeholder 14">
            <a:extLst>
              <a:ext uri="{FF2B5EF4-FFF2-40B4-BE49-F238E27FC236}">
                <a16:creationId xmlns:a16="http://schemas.microsoft.com/office/drawing/2014/main" id="{3871EA44-9772-4D83-A8AE-0A4FA7F979E6}"/>
              </a:ext>
            </a:extLst>
          </p:cNvPr>
          <p:cNvSpPr txBox="1">
            <a:spLocks/>
          </p:cNvSpPr>
          <p:nvPr/>
        </p:nvSpPr>
        <p:spPr bwMode="auto">
          <a:xfrm>
            <a:off x="837406" y="13905730"/>
            <a:ext cx="13415962" cy="4106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4846" tIns="147423" rIns="294846" bIns="147423" numCol="1" anchor="t" anchorCtr="0" compatLnSpc="1">
            <a:prstTxWarp prst="textNoShape">
              <a:avLst/>
            </a:prstTxWarp>
            <a:normAutofit/>
          </a:bodyPr>
          <a:lstStyle>
            <a:lvl1pPr marL="410256" indent="-410256" algn="l" defTabSz="1471613" rtl="0" eaLnBrk="0" fontAlgn="base" hangingPunct="0">
              <a:spcBef>
                <a:spcPct val="20000"/>
              </a:spcBef>
              <a:spcAft>
                <a:spcPct val="0"/>
              </a:spcAft>
              <a:buFont typeface="Arial" panose="020B0604020202020204" pitchFamily="34" charset="0"/>
              <a:buNone/>
              <a:defRPr sz="2900" kern="1200">
                <a:solidFill>
                  <a:schemeClr val="tx1"/>
                </a:solidFill>
                <a:latin typeface="Arial"/>
                <a:ea typeface="MS PGothic" panose="020B0600070205080204" pitchFamily="34" charset="-128"/>
                <a:cs typeface="Arial"/>
              </a:defRPr>
            </a:lvl1pPr>
            <a:lvl2pPr marL="793247" indent="-655629" algn="l" defTabSz="1471613" rtl="0" eaLnBrk="0" fontAlgn="base" hangingPunct="0">
              <a:spcBef>
                <a:spcPct val="20000"/>
              </a:spcBef>
              <a:spcAft>
                <a:spcPct val="0"/>
              </a:spcAft>
              <a:buFont typeface="Wingdings" charset="2"/>
              <a:buChar char="Ø"/>
              <a:defRPr sz="2300" kern="1200">
                <a:solidFill>
                  <a:schemeClr val="tx1"/>
                </a:solidFill>
                <a:latin typeface="Arial"/>
                <a:ea typeface="MS PGothic" panose="020B0600070205080204" pitchFamily="34" charset="-128"/>
                <a:cs typeface="Arial"/>
              </a:defRPr>
            </a:lvl2pPr>
            <a:lvl3pPr marL="929565" indent="-546573" algn="l" defTabSz="1471613" rtl="0" eaLnBrk="0" fontAlgn="base" hangingPunct="0">
              <a:spcBef>
                <a:spcPct val="20000"/>
              </a:spcBef>
              <a:spcAft>
                <a:spcPct val="0"/>
              </a:spcAft>
              <a:buFont typeface="Arial" panose="020B0604020202020204" pitchFamily="34" charset="0"/>
              <a:buChar char="•"/>
              <a:defRPr sz="1900" kern="1200">
                <a:solidFill>
                  <a:schemeClr val="tx1"/>
                </a:solidFill>
                <a:latin typeface="Arial"/>
                <a:ea typeface="MS PGothic" panose="020B0600070205080204" pitchFamily="34" charset="-128"/>
                <a:cs typeface="Arial"/>
              </a:defRPr>
            </a:lvl3pPr>
            <a:lvl4pPr marL="1202201" indent="-655629" algn="l" defTabSz="1471613" rtl="0" eaLnBrk="0" fontAlgn="base" hangingPunct="0">
              <a:spcBef>
                <a:spcPct val="20000"/>
              </a:spcBef>
              <a:spcAft>
                <a:spcPct val="0"/>
              </a:spcAft>
              <a:buFont typeface="Arial" panose="020B0604020202020204" pitchFamily="34" charset="0"/>
              <a:buChar char="–"/>
              <a:defRPr sz="1600" kern="1200">
                <a:solidFill>
                  <a:schemeClr val="tx1"/>
                </a:solidFill>
                <a:latin typeface="Arial"/>
                <a:ea typeface="MS PGothic" panose="020B0600070205080204" pitchFamily="34" charset="-128"/>
                <a:cs typeface="Arial"/>
              </a:defRPr>
            </a:lvl4pPr>
            <a:lvl5pPr marL="1448875" indent="-1448875" algn="l" defTabSz="147161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5pPr>
            <a:lvl6pPr marL="8108236" indent="-737112" algn="l" defTabSz="1474225" rtl="0" eaLnBrk="1" latinLnBrk="0" hangingPunct="1">
              <a:spcBef>
                <a:spcPct val="20000"/>
              </a:spcBef>
              <a:buFont typeface="Arial"/>
              <a:buChar char="•"/>
              <a:defRPr sz="5200" kern="1200">
                <a:solidFill>
                  <a:schemeClr val="tx1"/>
                </a:solidFill>
                <a:latin typeface="+mn-lt"/>
                <a:ea typeface="+mn-ea"/>
                <a:cs typeface="+mn-cs"/>
              </a:defRPr>
            </a:lvl6pPr>
            <a:lvl7pPr marL="9582462" indent="-737112" algn="l" defTabSz="1474225" rtl="0" eaLnBrk="1" latinLnBrk="0" hangingPunct="1">
              <a:spcBef>
                <a:spcPct val="20000"/>
              </a:spcBef>
              <a:buFont typeface="Arial"/>
              <a:buChar char="•"/>
              <a:defRPr sz="5200" kern="1200">
                <a:solidFill>
                  <a:schemeClr val="tx1"/>
                </a:solidFill>
                <a:latin typeface="+mn-lt"/>
                <a:ea typeface="+mn-ea"/>
                <a:cs typeface="+mn-cs"/>
              </a:defRPr>
            </a:lvl7pPr>
            <a:lvl8pPr marL="11056684" indent="-737112" algn="l" defTabSz="1474225" rtl="0" eaLnBrk="1" latinLnBrk="0" hangingPunct="1">
              <a:spcBef>
                <a:spcPct val="20000"/>
              </a:spcBef>
              <a:buFont typeface="Arial"/>
              <a:buChar char="•"/>
              <a:defRPr sz="5200" kern="1200">
                <a:solidFill>
                  <a:schemeClr val="tx1"/>
                </a:solidFill>
                <a:latin typeface="+mn-lt"/>
                <a:ea typeface="+mn-ea"/>
                <a:cs typeface="+mn-cs"/>
              </a:defRPr>
            </a:lvl8pPr>
            <a:lvl9pPr marL="12530909" indent="-737112" algn="l" defTabSz="1474225" rtl="0" eaLnBrk="1" latinLnBrk="0" hangingPunct="1">
              <a:spcBef>
                <a:spcPct val="20000"/>
              </a:spcBef>
              <a:buFont typeface="Arial"/>
              <a:buChar char="•"/>
              <a:defRPr sz="5200" kern="1200">
                <a:solidFill>
                  <a:schemeClr val="tx1"/>
                </a:solidFill>
                <a:latin typeface="+mn-lt"/>
                <a:ea typeface="+mn-ea"/>
                <a:cs typeface="+mn-cs"/>
              </a:defRPr>
            </a:lvl9pPr>
          </a:lstStyle>
          <a:p>
            <a:pPr marL="565150" indent="-565150" defTabSz="2033588" eaLnBrk="1" hangingPunct="1">
              <a:defRPr/>
            </a:pPr>
            <a:r>
              <a:rPr lang="en-US" altLang="en-US" sz="4000" b="1" dirty="0">
                <a:effectLst>
                  <a:outerShdw blurRad="38100" dist="38100" dir="2700000" algn="tl">
                    <a:srgbClr val="C0C0C0"/>
                  </a:outerShdw>
                </a:effectLst>
                <a:latin typeface="Arial" panose="020B0604020202020204" pitchFamily="34" charset="0"/>
                <a:cs typeface="Arial" panose="020B0604020202020204" pitchFamily="34" charset="0"/>
              </a:rPr>
              <a:t>Contributions</a:t>
            </a: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We demonstrate that enhancing </a:t>
            </a:r>
            <a:r>
              <a:rPr lang="en-US" altLang="en-US" sz="3200" dirty="0" err="1">
                <a:solidFill>
                  <a:srgbClr val="000000"/>
                </a:solidFill>
                <a:latin typeface="Arial" panose="020B0604020202020204" pitchFamily="34" charset="0"/>
                <a:cs typeface="Arial" panose="020B0604020202020204" pitchFamily="34" charset="0"/>
              </a:rPr>
              <a:t>VizWiz</a:t>
            </a:r>
            <a:r>
              <a:rPr lang="en-US" altLang="en-US" sz="3200" dirty="0">
                <a:solidFill>
                  <a:srgbClr val="000000"/>
                </a:solidFill>
                <a:latin typeface="Arial" panose="020B0604020202020204" pitchFamily="34" charset="0"/>
                <a:cs typeface="Arial" panose="020B0604020202020204" pitchFamily="34" charset="0"/>
              </a:rPr>
              <a:t> images improves the ability to predict recognizability of image content.</a:t>
            </a: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We propose future work with people with visual impairments to assess how use of enhanced images can improve assistive technologies.</a:t>
            </a:r>
            <a:endParaRPr lang="en-US" altLang="en-US" sz="2600" dirty="0">
              <a:solidFill>
                <a:srgbClr val="000000"/>
              </a:solidFill>
              <a:latin typeface="Arial" panose="020B0604020202020204" pitchFamily="34" charset="0"/>
              <a:cs typeface="Arial" panose="020B0604020202020204" pitchFamily="34" charset="0"/>
            </a:endParaRPr>
          </a:p>
        </p:txBody>
      </p:sp>
      <p:sp>
        <p:nvSpPr>
          <p:cNvPr id="14" name="Content Placeholder 14">
            <a:extLst>
              <a:ext uri="{FF2B5EF4-FFF2-40B4-BE49-F238E27FC236}">
                <a16:creationId xmlns:a16="http://schemas.microsoft.com/office/drawing/2014/main" id="{9C16B69D-DDE2-71B0-D0C1-025ED9CEF1FC}"/>
              </a:ext>
            </a:extLst>
          </p:cNvPr>
          <p:cNvSpPr txBox="1">
            <a:spLocks/>
          </p:cNvSpPr>
          <p:nvPr/>
        </p:nvSpPr>
        <p:spPr bwMode="auto">
          <a:xfrm>
            <a:off x="808490" y="17578295"/>
            <a:ext cx="13415961" cy="341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4846" tIns="147423" rIns="294846" bIns="147423" numCol="2" anchor="t" anchorCtr="0" compatLnSpc="1">
            <a:prstTxWarp prst="textNoShape">
              <a:avLst/>
            </a:prstTxWarp>
            <a:normAutofit/>
          </a:bodyPr>
          <a:lstStyle>
            <a:lvl1pPr marL="410256" indent="-410256" algn="l" defTabSz="1471613" rtl="0" eaLnBrk="0" fontAlgn="base" hangingPunct="0">
              <a:spcBef>
                <a:spcPct val="20000"/>
              </a:spcBef>
              <a:spcAft>
                <a:spcPct val="0"/>
              </a:spcAft>
              <a:buFont typeface="Arial" panose="020B0604020202020204" pitchFamily="34" charset="0"/>
              <a:buNone/>
              <a:defRPr sz="2900" kern="1200">
                <a:solidFill>
                  <a:schemeClr val="tx1"/>
                </a:solidFill>
                <a:latin typeface="Arial"/>
                <a:ea typeface="MS PGothic" panose="020B0600070205080204" pitchFamily="34" charset="-128"/>
                <a:cs typeface="Arial"/>
              </a:defRPr>
            </a:lvl1pPr>
            <a:lvl2pPr marL="793247" indent="-655629" algn="l" defTabSz="1471613" rtl="0" eaLnBrk="0" fontAlgn="base" hangingPunct="0">
              <a:spcBef>
                <a:spcPct val="20000"/>
              </a:spcBef>
              <a:spcAft>
                <a:spcPct val="0"/>
              </a:spcAft>
              <a:buFont typeface="Wingdings" charset="2"/>
              <a:buChar char="Ø"/>
              <a:defRPr sz="2300" kern="1200">
                <a:solidFill>
                  <a:schemeClr val="tx1"/>
                </a:solidFill>
                <a:latin typeface="Arial"/>
                <a:ea typeface="MS PGothic" panose="020B0600070205080204" pitchFamily="34" charset="-128"/>
                <a:cs typeface="Arial"/>
              </a:defRPr>
            </a:lvl2pPr>
            <a:lvl3pPr marL="929565" indent="-546573" algn="l" defTabSz="1471613" rtl="0" eaLnBrk="0" fontAlgn="base" hangingPunct="0">
              <a:spcBef>
                <a:spcPct val="20000"/>
              </a:spcBef>
              <a:spcAft>
                <a:spcPct val="0"/>
              </a:spcAft>
              <a:buFont typeface="Arial" panose="020B0604020202020204" pitchFamily="34" charset="0"/>
              <a:buChar char="•"/>
              <a:defRPr sz="1900" kern="1200">
                <a:solidFill>
                  <a:schemeClr val="tx1"/>
                </a:solidFill>
                <a:latin typeface="Arial"/>
                <a:ea typeface="MS PGothic" panose="020B0600070205080204" pitchFamily="34" charset="-128"/>
                <a:cs typeface="Arial"/>
              </a:defRPr>
            </a:lvl3pPr>
            <a:lvl4pPr marL="1202201" indent="-655629" algn="l" defTabSz="1471613" rtl="0" eaLnBrk="0" fontAlgn="base" hangingPunct="0">
              <a:spcBef>
                <a:spcPct val="20000"/>
              </a:spcBef>
              <a:spcAft>
                <a:spcPct val="0"/>
              </a:spcAft>
              <a:buFont typeface="Arial" panose="020B0604020202020204" pitchFamily="34" charset="0"/>
              <a:buChar char="–"/>
              <a:defRPr sz="1600" kern="1200">
                <a:solidFill>
                  <a:schemeClr val="tx1"/>
                </a:solidFill>
                <a:latin typeface="Arial"/>
                <a:ea typeface="MS PGothic" panose="020B0600070205080204" pitchFamily="34" charset="-128"/>
                <a:cs typeface="Arial"/>
              </a:defRPr>
            </a:lvl4pPr>
            <a:lvl5pPr marL="1448875" indent="-1448875" algn="l" defTabSz="147161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5pPr>
            <a:lvl6pPr marL="8108236" indent="-737112" algn="l" defTabSz="1474225" rtl="0" eaLnBrk="1" latinLnBrk="0" hangingPunct="1">
              <a:spcBef>
                <a:spcPct val="20000"/>
              </a:spcBef>
              <a:buFont typeface="Arial"/>
              <a:buChar char="•"/>
              <a:defRPr sz="5200" kern="1200">
                <a:solidFill>
                  <a:schemeClr val="tx1"/>
                </a:solidFill>
                <a:latin typeface="+mn-lt"/>
                <a:ea typeface="+mn-ea"/>
                <a:cs typeface="+mn-cs"/>
              </a:defRPr>
            </a:lvl6pPr>
            <a:lvl7pPr marL="9582462" indent="-737112" algn="l" defTabSz="1474225" rtl="0" eaLnBrk="1" latinLnBrk="0" hangingPunct="1">
              <a:spcBef>
                <a:spcPct val="20000"/>
              </a:spcBef>
              <a:buFont typeface="Arial"/>
              <a:buChar char="•"/>
              <a:defRPr sz="5200" kern="1200">
                <a:solidFill>
                  <a:schemeClr val="tx1"/>
                </a:solidFill>
                <a:latin typeface="+mn-lt"/>
                <a:ea typeface="+mn-ea"/>
                <a:cs typeface="+mn-cs"/>
              </a:defRPr>
            </a:lvl7pPr>
            <a:lvl8pPr marL="11056684" indent="-737112" algn="l" defTabSz="1474225" rtl="0" eaLnBrk="1" latinLnBrk="0" hangingPunct="1">
              <a:spcBef>
                <a:spcPct val="20000"/>
              </a:spcBef>
              <a:buFont typeface="Arial"/>
              <a:buChar char="•"/>
              <a:defRPr sz="5200" kern="1200">
                <a:solidFill>
                  <a:schemeClr val="tx1"/>
                </a:solidFill>
                <a:latin typeface="+mn-lt"/>
                <a:ea typeface="+mn-ea"/>
                <a:cs typeface="+mn-cs"/>
              </a:defRPr>
            </a:lvl8pPr>
            <a:lvl9pPr marL="12530909" indent="-737112" algn="l" defTabSz="1474225" rtl="0" eaLnBrk="1" latinLnBrk="0" hangingPunct="1">
              <a:spcBef>
                <a:spcPct val="20000"/>
              </a:spcBef>
              <a:buFont typeface="Arial"/>
              <a:buChar char="•"/>
              <a:defRPr sz="5200" kern="1200">
                <a:solidFill>
                  <a:schemeClr val="tx1"/>
                </a:solidFill>
                <a:latin typeface="+mn-lt"/>
                <a:ea typeface="+mn-ea"/>
                <a:cs typeface="+mn-cs"/>
              </a:defRPr>
            </a:lvl9pPr>
          </a:lstStyle>
          <a:p>
            <a:pPr marL="565150" indent="-565150" defTabSz="2033588" eaLnBrk="1" hangingPunct="1">
              <a:defRPr/>
            </a:pPr>
            <a:r>
              <a:rPr lang="en-US" altLang="en-US" sz="4000" b="1" dirty="0">
                <a:effectLst>
                  <a:outerShdw blurRad="38100" dist="38100" dir="2700000" algn="tl">
                    <a:srgbClr val="C0C0C0"/>
                  </a:outerShdw>
                </a:effectLst>
                <a:latin typeface="Arial" panose="020B0604020202020204" pitchFamily="34" charset="0"/>
                <a:cs typeface="Arial" panose="020B0604020202020204" pitchFamily="34" charset="0"/>
              </a:rPr>
              <a:t>Related Works</a:t>
            </a:r>
          </a:p>
          <a:p>
            <a:pPr marL="565150" lvl="1" indent="-565150" defTabSz="2033588" eaLnBrk="1" hangingPunct="1">
              <a:buFont typeface="Wingdings" panose="05000000000000000000" pitchFamily="2" charset="2"/>
              <a:buChar char="Ø"/>
              <a:defRPr/>
            </a:pPr>
            <a:r>
              <a:rPr lang="it-IT" altLang="en-US" sz="3200" dirty="0">
                <a:solidFill>
                  <a:srgbClr val="000000"/>
                </a:solidFill>
                <a:latin typeface="Arial" panose="020B0604020202020204" pitchFamily="34" charset="0"/>
                <a:cs typeface="Arial" panose="020B0604020202020204" pitchFamily="34" charset="0"/>
              </a:rPr>
              <a:t>Gurari et al. CVPR 2018</a:t>
            </a:r>
          </a:p>
          <a:p>
            <a:pPr marL="565150" lvl="1" indent="-565150" defTabSz="2033588" eaLnBrk="1" hangingPunct="1">
              <a:buFont typeface="Wingdings" panose="05000000000000000000" pitchFamily="2" charset="2"/>
              <a:buChar char="Ø"/>
              <a:defRPr/>
            </a:pPr>
            <a:r>
              <a:rPr lang="it-IT" altLang="en-US" sz="3200" dirty="0">
                <a:solidFill>
                  <a:srgbClr val="000000"/>
                </a:solidFill>
                <a:latin typeface="Arial" panose="020B0604020202020204" pitchFamily="34" charset="0"/>
                <a:cs typeface="Arial" panose="020B0604020202020204" pitchFamily="34" charset="0"/>
              </a:rPr>
              <a:t>Chiu et al. CVPR 2020</a:t>
            </a:r>
          </a:p>
        </p:txBody>
      </p:sp>
      <p:sp>
        <p:nvSpPr>
          <p:cNvPr id="3" name="TextBox 2">
            <a:extLst>
              <a:ext uri="{FF2B5EF4-FFF2-40B4-BE49-F238E27FC236}">
                <a16:creationId xmlns:a16="http://schemas.microsoft.com/office/drawing/2014/main" id="{21EA69DC-95B8-D824-8A91-BEB49E6C2C5F}"/>
              </a:ext>
            </a:extLst>
          </p:cNvPr>
          <p:cNvSpPr txBox="1"/>
          <p:nvPr/>
        </p:nvSpPr>
        <p:spPr>
          <a:xfrm>
            <a:off x="6608858" y="18390219"/>
            <a:ext cx="5107503" cy="2471767"/>
          </a:xfrm>
          <a:prstGeom prst="rect">
            <a:avLst/>
          </a:prstGeom>
          <a:noFill/>
        </p:spPr>
        <p:txBody>
          <a:bodyPr wrap="square" rtlCol="0">
            <a:spAutoFit/>
          </a:bodyPr>
          <a:lstStyle/>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Guo et al. CVPR 2020</a:t>
            </a: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Bhattacharya et al. ICCV 2019</a:t>
            </a:r>
          </a:p>
          <a:p>
            <a:endParaRPr lang="en-US" dirty="0"/>
          </a:p>
        </p:txBody>
      </p:sp>
      <p:graphicFrame>
        <p:nvGraphicFramePr>
          <p:cNvPr id="20" name="Diagram 19" descr="A tree diagram showing how datapoints were subdivided based on whether the prediction changed, what type of change occurred, and what the ground truth label is.  At the highest level of the tree is the 1004 total images analyzed.  This branches into two subdivisions: 920 datapoints where the prediction was unchanged (left branch) and 84 datapoints where the prediction changed (right branch).  The 84 datapoints where predictions changed are further subdivided into 81 predictions that were unrecognizable before enhancement and recognizable after (left branch) and 3 predictions that were recognizable before enhancement and recognizable after enhancement (right branch).  The 81 datapoints that were predicted unrecognizable before enhancement are further subdivided into 39 datapoints with recognizable for their ground truth label (left branch) and 42 datapoints with unrecognizable for their ground truth label (right branch). These 42 datapoints branch into 13 datapoints where content became recognizable, 18 datapoints unrecognizable due to other quality issues, 7 datapoints unrecognizable due to noise, and 4 other datapoints.">
            <a:extLst>
              <a:ext uri="{FF2B5EF4-FFF2-40B4-BE49-F238E27FC236}">
                <a16:creationId xmlns:a16="http://schemas.microsoft.com/office/drawing/2014/main" id="{7B3C899B-B12B-C027-22AC-1B409A7ABB78}"/>
              </a:ext>
            </a:extLst>
          </p:cNvPr>
          <p:cNvGraphicFramePr/>
          <p:nvPr>
            <p:extLst>
              <p:ext uri="{D42A27DB-BD31-4B8C-83A1-F6EECF244321}">
                <p14:modId xmlns:p14="http://schemas.microsoft.com/office/powerpoint/2010/main" val="2532602257"/>
              </p:ext>
            </p:extLst>
          </p:nvPr>
        </p:nvGraphicFramePr>
        <p:xfrm>
          <a:off x="13894770" y="674076"/>
          <a:ext cx="16415865" cy="1693670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7" name="TextBox 26">
            <a:extLst>
              <a:ext uri="{FF2B5EF4-FFF2-40B4-BE49-F238E27FC236}">
                <a16:creationId xmlns:a16="http://schemas.microsoft.com/office/drawing/2014/main" id="{AA8BC9D2-31DF-3C80-5939-58A034D18D92}"/>
              </a:ext>
            </a:extLst>
          </p:cNvPr>
          <p:cNvSpPr txBox="1"/>
          <p:nvPr/>
        </p:nvSpPr>
        <p:spPr>
          <a:xfrm>
            <a:off x="16147890" y="16278074"/>
            <a:ext cx="11893710" cy="1569660"/>
          </a:xfrm>
          <a:prstGeom prst="rect">
            <a:avLst/>
          </a:prstGeom>
          <a:noFill/>
        </p:spPr>
        <p:txBody>
          <a:bodyPr wrap="square" rtlCol="0">
            <a:spAutoFit/>
          </a:bodyPr>
          <a:lstStyle/>
          <a:p>
            <a:r>
              <a:rPr lang="en-US" sz="3200" b="1" dirty="0"/>
              <a:t>Figure 2: </a:t>
            </a:r>
            <a:r>
              <a:rPr lang="en-US" sz="3200" dirty="0"/>
              <a:t>A visualization of how model predictions are distributed and the changes in predictions that occurred from before to after image enhancement.</a:t>
            </a:r>
          </a:p>
        </p:txBody>
      </p:sp>
      <p:sp>
        <p:nvSpPr>
          <p:cNvPr id="16" name="Content Placeholder 15"/>
          <p:cNvSpPr>
            <a:spLocks noGrp="1"/>
          </p:cNvSpPr>
          <p:nvPr>
            <p:ph sz="half" idx="10"/>
          </p:nvPr>
        </p:nvSpPr>
        <p:spPr>
          <a:xfrm>
            <a:off x="29337000" y="3559299"/>
            <a:ext cx="13415963" cy="5203701"/>
          </a:xfrm>
        </p:spPr>
        <p:txBody>
          <a:bodyPr/>
          <a:lstStyle/>
          <a:p>
            <a:pPr marL="565150" indent="-565150" defTabSz="2033588" eaLnBrk="1" hangingPunct="1">
              <a:defRPr/>
            </a:pPr>
            <a:r>
              <a:rPr lang="en-US" altLang="en-US" sz="4000" b="1" dirty="0">
                <a:effectLst>
                  <a:outerShdw blurRad="38100" dist="38100" dir="2700000" algn="tl">
                    <a:srgbClr val="C0C0C0"/>
                  </a:outerShdw>
                </a:effectLst>
                <a:latin typeface="Arial" panose="020B0604020202020204" pitchFamily="34" charset="0"/>
                <a:cs typeface="Arial" panose="020B0604020202020204" pitchFamily="34" charset="0"/>
              </a:rPr>
              <a:t>Method</a:t>
            </a: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Images are brightened using the Zero-DCE neural network [2].</a:t>
            </a: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To avoid brightening already bright images, a threshold of 76 average intensity was selected. All images tested were below this threshold.</a:t>
            </a: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1004 </a:t>
            </a:r>
            <a:r>
              <a:rPr lang="en-US" altLang="en-US" sz="3200" dirty="0" err="1">
                <a:solidFill>
                  <a:srgbClr val="000000"/>
                </a:solidFill>
                <a:latin typeface="Arial" panose="020B0604020202020204" pitchFamily="34" charset="0"/>
                <a:cs typeface="Arial" panose="020B0604020202020204" pitchFamily="34" charset="0"/>
              </a:rPr>
              <a:t>VizWiz</a:t>
            </a:r>
            <a:r>
              <a:rPr lang="en-US" altLang="en-US" sz="3200" dirty="0">
                <a:solidFill>
                  <a:srgbClr val="000000"/>
                </a:solidFill>
                <a:latin typeface="Arial" panose="020B0604020202020204" pitchFamily="34" charset="0"/>
                <a:cs typeface="Arial" panose="020B0604020202020204" pitchFamily="34" charset="0"/>
              </a:rPr>
              <a:t> images were used for testing. ResNet-152 features were generated for all images before and after enhancement.</a:t>
            </a: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These features were used with a model [1] to predict recognizability of image content.</a:t>
            </a:r>
          </a:p>
        </p:txBody>
      </p:sp>
      <p:graphicFrame>
        <p:nvGraphicFramePr>
          <p:cNvPr id="19" name="Table 18" descr="A table showing results for predicting recognizability before and after images are enhanced.  There is a 5% increase in recall, a 0.4% decrease in accuracy, and a 5% decrease in precision from before to after enhancement.">
            <a:extLst>
              <a:ext uri="{FF2B5EF4-FFF2-40B4-BE49-F238E27FC236}">
                <a16:creationId xmlns:a16="http://schemas.microsoft.com/office/drawing/2014/main" id="{D0E24D1C-8599-31DD-4BA0-08720C5C57BF}"/>
              </a:ext>
            </a:extLst>
          </p:cNvPr>
          <p:cNvGraphicFramePr>
            <a:graphicFrameLocks noGrp="1"/>
          </p:cNvGraphicFramePr>
          <p:nvPr>
            <p:extLst>
              <p:ext uri="{D42A27DB-BD31-4B8C-83A1-F6EECF244321}">
                <p14:modId xmlns:p14="http://schemas.microsoft.com/office/powerpoint/2010/main" val="3233644908"/>
              </p:ext>
            </p:extLst>
          </p:nvPr>
        </p:nvGraphicFramePr>
        <p:xfrm>
          <a:off x="30681614" y="8840923"/>
          <a:ext cx="11328400" cy="2861422"/>
        </p:xfrm>
        <a:graphic>
          <a:graphicData uri="http://schemas.openxmlformats.org/drawingml/2006/table">
            <a:tbl>
              <a:tblPr firstRow="1" firstCol="1" bandRow="1">
                <a:tableStyleId>{5C22544A-7EE6-4342-B048-85BDC9FD1C3A}</a:tableStyleId>
              </a:tblPr>
              <a:tblGrid>
                <a:gridCol w="2832100">
                  <a:extLst>
                    <a:ext uri="{9D8B030D-6E8A-4147-A177-3AD203B41FA5}">
                      <a16:colId xmlns:a16="http://schemas.microsoft.com/office/drawing/2014/main" val="2683216504"/>
                    </a:ext>
                  </a:extLst>
                </a:gridCol>
                <a:gridCol w="2832100">
                  <a:extLst>
                    <a:ext uri="{9D8B030D-6E8A-4147-A177-3AD203B41FA5}">
                      <a16:colId xmlns:a16="http://schemas.microsoft.com/office/drawing/2014/main" val="4106541812"/>
                    </a:ext>
                  </a:extLst>
                </a:gridCol>
                <a:gridCol w="2832100">
                  <a:extLst>
                    <a:ext uri="{9D8B030D-6E8A-4147-A177-3AD203B41FA5}">
                      <a16:colId xmlns:a16="http://schemas.microsoft.com/office/drawing/2014/main" val="3994424751"/>
                    </a:ext>
                  </a:extLst>
                </a:gridCol>
                <a:gridCol w="2832100">
                  <a:extLst>
                    <a:ext uri="{9D8B030D-6E8A-4147-A177-3AD203B41FA5}">
                      <a16:colId xmlns:a16="http://schemas.microsoft.com/office/drawing/2014/main" val="3346421158"/>
                    </a:ext>
                  </a:extLst>
                </a:gridCol>
              </a:tblGrid>
              <a:tr h="407459">
                <a:tc>
                  <a:txBody>
                    <a:bodyPr/>
                    <a:lstStyle/>
                    <a:p>
                      <a:pPr marL="0" marR="0">
                        <a:spcBef>
                          <a:spcPts val="0"/>
                        </a:spcBef>
                        <a:spcAft>
                          <a:spcPts val="0"/>
                        </a:spcAft>
                      </a:pPr>
                      <a:r>
                        <a:rPr lang="en-US" sz="3200" b="0" dirty="0">
                          <a:solidFill>
                            <a:schemeClr val="tx1"/>
                          </a:solidFill>
                          <a:effectLst/>
                        </a:rPr>
                        <a:t>Model Run</a:t>
                      </a:r>
                      <a:endParaRPr lang="en-US" sz="3200" b="0" dirty="0">
                        <a:solidFill>
                          <a:schemeClr val="tx1"/>
                        </a:solidFill>
                        <a:effectLst/>
                        <a:latin typeface="Times New Roman" panose="02020603050405020304" pitchFamily="18" charset="0"/>
                        <a:ea typeface="DengXia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3200" b="0">
                          <a:solidFill>
                            <a:schemeClr val="tx1"/>
                          </a:solidFill>
                          <a:effectLst/>
                        </a:rPr>
                        <a:t>Recall</a:t>
                      </a:r>
                      <a:endParaRPr lang="en-US" sz="3200" b="0">
                        <a:solidFill>
                          <a:schemeClr val="tx1"/>
                        </a:solidFill>
                        <a:effectLst/>
                        <a:latin typeface="Times New Roman" panose="02020603050405020304" pitchFamily="18" charset="0"/>
                        <a:ea typeface="DengXia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3200" b="0">
                          <a:solidFill>
                            <a:schemeClr val="tx1"/>
                          </a:solidFill>
                          <a:effectLst/>
                        </a:rPr>
                        <a:t>Accuracy</a:t>
                      </a:r>
                      <a:endParaRPr lang="en-US" sz="3200" b="0">
                        <a:solidFill>
                          <a:schemeClr val="tx1"/>
                        </a:solidFill>
                        <a:effectLst/>
                        <a:latin typeface="Times New Roman" panose="02020603050405020304" pitchFamily="18" charset="0"/>
                        <a:ea typeface="DengXia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3200" b="0" dirty="0">
                          <a:solidFill>
                            <a:schemeClr val="tx1"/>
                          </a:solidFill>
                          <a:effectLst/>
                        </a:rPr>
                        <a:t>Precision</a:t>
                      </a:r>
                      <a:endParaRPr lang="en-US" sz="3200" b="0" dirty="0">
                        <a:solidFill>
                          <a:schemeClr val="tx1"/>
                        </a:solidFill>
                        <a:effectLst/>
                        <a:latin typeface="Times New Roman" panose="02020603050405020304" pitchFamily="18" charset="0"/>
                        <a:ea typeface="DengXia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475739"/>
                  </a:ext>
                </a:extLst>
              </a:tr>
              <a:tr h="1186871">
                <a:tc>
                  <a:txBody>
                    <a:bodyPr/>
                    <a:lstStyle/>
                    <a:p>
                      <a:pPr marL="0" marR="0">
                        <a:spcBef>
                          <a:spcPts val="0"/>
                        </a:spcBef>
                        <a:spcAft>
                          <a:spcPts val="0"/>
                        </a:spcAft>
                      </a:pPr>
                      <a:r>
                        <a:rPr lang="en-US" sz="3200" b="0">
                          <a:solidFill>
                            <a:schemeClr val="tx1"/>
                          </a:solidFill>
                          <a:effectLst/>
                        </a:rPr>
                        <a:t>Before Enhancement</a:t>
                      </a:r>
                      <a:endParaRPr lang="en-US" sz="3200" b="0">
                        <a:solidFill>
                          <a:schemeClr val="tx1"/>
                        </a:solidFill>
                        <a:effectLst/>
                        <a:latin typeface="Times New Roman" panose="02020603050405020304" pitchFamily="18" charset="0"/>
                        <a:ea typeface="DengXia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3200">
                          <a:solidFill>
                            <a:schemeClr val="tx1"/>
                          </a:solidFill>
                          <a:effectLst/>
                        </a:rPr>
                        <a:t>91.88</a:t>
                      </a:r>
                      <a:endParaRPr lang="en-US" sz="3200">
                        <a:solidFill>
                          <a:schemeClr val="tx1"/>
                        </a:solidFill>
                        <a:effectLst/>
                        <a:latin typeface="Times New Roman" panose="02020603050405020304" pitchFamily="18" charset="0"/>
                        <a:ea typeface="DengXia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3200" b="1" dirty="0">
                          <a:solidFill>
                            <a:schemeClr val="tx1"/>
                          </a:solidFill>
                          <a:effectLst/>
                        </a:rPr>
                        <a:t>89.74</a:t>
                      </a:r>
                      <a:endParaRPr lang="en-US" sz="3200" b="1" dirty="0">
                        <a:solidFill>
                          <a:schemeClr val="tx1"/>
                        </a:solidFill>
                        <a:effectLst/>
                        <a:latin typeface="Times New Roman" panose="02020603050405020304" pitchFamily="18" charset="0"/>
                        <a:ea typeface="DengXia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3200" b="1" dirty="0">
                          <a:solidFill>
                            <a:schemeClr val="tx1"/>
                          </a:solidFill>
                          <a:effectLst/>
                        </a:rPr>
                        <a:t>94.26</a:t>
                      </a:r>
                      <a:endParaRPr lang="en-US" sz="3200" b="1" dirty="0">
                        <a:solidFill>
                          <a:schemeClr val="tx1"/>
                        </a:solidFill>
                        <a:effectLst/>
                        <a:latin typeface="Times New Roman" panose="02020603050405020304" pitchFamily="18" charset="0"/>
                        <a:ea typeface="DengXia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1137101"/>
                  </a:ext>
                </a:extLst>
              </a:tr>
              <a:tr h="1186871">
                <a:tc>
                  <a:txBody>
                    <a:bodyPr/>
                    <a:lstStyle/>
                    <a:p>
                      <a:pPr marL="0" marR="0">
                        <a:spcBef>
                          <a:spcPts val="0"/>
                        </a:spcBef>
                        <a:spcAft>
                          <a:spcPts val="0"/>
                        </a:spcAft>
                      </a:pPr>
                      <a:r>
                        <a:rPr lang="en-US" sz="3200" b="0" dirty="0">
                          <a:solidFill>
                            <a:schemeClr val="tx1"/>
                          </a:solidFill>
                          <a:effectLst/>
                        </a:rPr>
                        <a:t>After Enhancement</a:t>
                      </a:r>
                      <a:endParaRPr lang="en-US" sz="3200" b="0" dirty="0">
                        <a:solidFill>
                          <a:schemeClr val="tx1"/>
                        </a:solidFill>
                        <a:effectLst/>
                        <a:latin typeface="Times New Roman" panose="02020603050405020304" pitchFamily="18" charset="0"/>
                        <a:ea typeface="DengXia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3200" b="1" dirty="0">
                          <a:solidFill>
                            <a:schemeClr val="tx1"/>
                          </a:solidFill>
                          <a:effectLst/>
                        </a:rPr>
                        <a:t>96.80</a:t>
                      </a:r>
                      <a:endParaRPr lang="en-US" sz="3200" b="1" dirty="0">
                        <a:solidFill>
                          <a:schemeClr val="tx1"/>
                        </a:solidFill>
                        <a:effectLst/>
                        <a:latin typeface="Times New Roman" panose="02020603050405020304" pitchFamily="18" charset="0"/>
                        <a:ea typeface="DengXia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3200" dirty="0">
                          <a:solidFill>
                            <a:schemeClr val="tx1"/>
                          </a:solidFill>
                          <a:effectLst/>
                        </a:rPr>
                        <a:t>89.34</a:t>
                      </a:r>
                      <a:endParaRPr lang="en-US" sz="3200" dirty="0">
                        <a:solidFill>
                          <a:schemeClr val="tx1"/>
                        </a:solidFill>
                        <a:effectLst/>
                        <a:latin typeface="Times New Roman" panose="02020603050405020304" pitchFamily="18" charset="0"/>
                        <a:ea typeface="DengXia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3200" dirty="0">
                          <a:solidFill>
                            <a:schemeClr val="tx1"/>
                          </a:solidFill>
                          <a:effectLst/>
                        </a:rPr>
                        <a:t>89.75</a:t>
                      </a:r>
                      <a:endParaRPr lang="en-US" sz="3200" dirty="0">
                        <a:solidFill>
                          <a:schemeClr val="tx1"/>
                        </a:solidFill>
                        <a:effectLst/>
                        <a:latin typeface="Times New Roman" panose="02020603050405020304" pitchFamily="18" charset="0"/>
                        <a:ea typeface="DengXia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4392687"/>
                  </a:ext>
                </a:extLst>
              </a:tr>
            </a:tbl>
          </a:graphicData>
        </a:graphic>
      </p:graphicFrame>
      <p:sp>
        <p:nvSpPr>
          <p:cNvPr id="17" name="Content Placeholder 16"/>
          <p:cNvSpPr>
            <a:spLocks noGrp="1"/>
          </p:cNvSpPr>
          <p:nvPr>
            <p:ph sz="half" idx="11"/>
          </p:nvPr>
        </p:nvSpPr>
        <p:spPr>
          <a:xfrm>
            <a:off x="29576562" y="11974197"/>
            <a:ext cx="13415962" cy="4462462"/>
          </a:xfrm>
        </p:spPr>
        <p:txBody>
          <a:bodyPr>
            <a:normAutofit lnSpcReduction="10000"/>
          </a:bodyPr>
          <a:lstStyle/>
          <a:p>
            <a:pPr marL="565150" indent="-565150" defTabSz="2033588" eaLnBrk="1" hangingPunct="1">
              <a:lnSpc>
                <a:spcPct val="80000"/>
              </a:lnSpc>
              <a:defRPr/>
            </a:pPr>
            <a:r>
              <a:rPr lang="en-US" altLang="en-US" sz="4000" b="1" dirty="0">
                <a:effectLst>
                  <a:outerShdw blurRad="38100" dist="38100" dir="2700000" algn="tl">
                    <a:srgbClr val="C0C0C0"/>
                  </a:outerShdw>
                </a:effectLst>
                <a:latin typeface="Arial" panose="020B0604020202020204" pitchFamily="34" charset="0"/>
                <a:cs typeface="Arial" panose="020B0604020202020204" pitchFamily="34" charset="0"/>
              </a:rPr>
              <a:t>Results</a:t>
            </a: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Recall increased by 5% from before to after enhancement.  This indicates more images were assigned the prediction “Recognizable” after enhancement.</a:t>
            </a:r>
          </a:p>
          <a:p>
            <a:pPr marL="565150" lvl="1" indent="-565150" defTabSz="2033588" eaLnBrk="1" hangingPunct="1">
              <a:buFont typeface="Wingdings" panose="05000000000000000000" pitchFamily="2" charset="2"/>
              <a:buChar char="Ø"/>
              <a:defRPr/>
            </a:pPr>
            <a:r>
              <a:rPr lang="en-US" altLang="ja-JP" sz="3200" dirty="0">
                <a:solidFill>
                  <a:srgbClr val="000000"/>
                </a:solidFill>
                <a:latin typeface="Arial" panose="020B0604020202020204" pitchFamily="34" charset="0"/>
                <a:cs typeface="Arial" panose="020B0604020202020204" pitchFamily="34" charset="0"/>
              </a:rPr>
              <a:t>Precision decreased by 5% from before to after enhancement.  This may be due to only having ground truth labels for the unenhanced images.  To examine how labels may have changed due to enhancement, we examined the images where predictions changed. Results of this examination are shown in Figure 2.</a:t>
            </a:r>
          </a:p>
          <a:p>
            <a:pPr marL="565150" lvl="1" indent="-565150" defTabSz="2033588" eaLnBrk="1" hangingPunct="1">
              <a:buNone/>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indent="-565150" defTabSz="2033588">
              <a:defRPr/>
            </a:pPr>
            <a:endParaRPr lang="en-US" altLang="en-US" dirty="0">
              <a:latin typeface="Arial" panose="020B0604020202020204" pitchFamily="34" charset="0"/>
              <a:cs typeface="Arial" panose="020B0604020202020204" pitchFamily="34" charset="0"/>
            </a:endParaRPr>
          </a:p>
        </p:txBody>
      </p:sp>
      <p:sp>
        <p:nvSpPr>
          <p:cNvPr id="11" name="Content Placeholder 16"/>
          <p:cNvSpPr txBox="1">
            <a:spLocks/>
          </p:cNvSpPr>
          <p:nvPr/>
        </p:nvSpPr>
        <p:spPr bwMode="auto">
          <a:xfrm>
            <a:off x="29644977" y="16499431"/>
            <a:ext cx="13415962" cy="445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4846" tIns="147423" rIns="294846" bIns="147423" numCol="1" anchor="t" anchorCtr="0" compatLnSpc="1">
            <a:prstTxWarp prst="textNoShape">
              <a:avLst/>
            </a:prstTxWarp>
            <a:normAutofit fontScale="92500" lnSpcReduction="10000"/>
          </a:bodyPr>
          <a:lstStyle>
            <a:lvl1pPr marL="410256" indent="-410256" algn="l" defTabSz="1471613" rtl="0" eaLnBrk="0" fontAlgn="base" hangingPunct="0">
              <a:spcBef>
                <a:spcPct val="20000"/>
              </a:spcBef>
              <a:spcAft>
                <a:spcPct val="0"/>
              </a:spcAft>
              <a:buFont typeface="Arial" panose="020B0604020202020204" pitchFamily="34" charset="0"/>
              <a:buNone/>
              <a:defRPr sz="2900" kern="1200">
                <a:solidFill>
                  <a:schemeClr val="tx1"/>
                </a:solidFill>
                <a:latin typeface="Arial"/>
                <a:ea typeface="MS PGothic" panose="020B0600070205080204" pitchFamily="34" charset="-128"/>
                <a:cs typeface="Arial"/>
              </a:defRPr>
            </a:lvl1pPr>
            <a:lvl2pPr marL="793247" indent="-655629" algn="l" defTabSz="1471613" rtl="0" eaLnBrk="0" fontAlgn="base" hangingPunct="0">
              <a:spcBef>
                <a:spcPct val="20000"/>
              </a:spcBef>
              <a:spcAft>
                <a:spcPct val="0"/>
              </a:spcAft>
              <a:buFont typeface="Wingdings" charset="2"/>
              <a:buChar char="Ø"/>
              <a:defRPr sz="2300" kern="1200">
                <a:solidFill>
                  <a:schemeClr val="tx1"/>
                </a:solidFill>
                <a:latin typeface="Arial"/>
                <a:ea typeface="MS PGothic" panose="020B0600070205080204" pitchFamily="34" charset="-128"/>
                <a:cs typeface="Arial"/>
              </a:defRPr>
            </a:lvl2pPr>
            <a:lvl3pPr marL="929565" indent="-546573" algn="l" defTabSz="1471613" rtl="0" eaLnBrk="0" fontAlgn="base" hangingPunct="0">
              <a:spcBef>
                <a:spcPct val="20000"/>
              </a:spcBef>
              <a:spcAft>
                <a:spcPct val="0"/>
              </a:spcAft>
              <a:buFont typeface="Arial" panose="020B0604020202020204" pitchFamily="34" charset="0"/>
              <a:buChar char="•"/>
              <a:defRPr sz="1900" kern="1200">
                <a:solidFill>
                  <a:schemeClr val="tx1"/>
                </a:solidFill>
                <a:latin typeface="Arial"/>
                <a:ea typeface="MS PGothic" panose="020B0600070205080204" pitchFamily="34" charset="-128"/>
                <a:cs typeface="Arial"/>
              </a:defRPr>
            </a:lvl3pPr>
            <a:lvl4pPr marL="1202201" indent="-655629" algn="l" defTabSz="1471613" rtl="0" eaLnBrk="0" fontAlgn="base" hangingPunct="0">
              <a:spcBef>
                <a:spcPct val="20000"/>
              </a:spcBef>
              <a:spcAft>
                <a:spcPct val="0"/>
              </a:spcAft>
              <a:buFont typeface="Arial" panose="020B0604020202020204" pitchFamily="34" charset="0"/>
              <a:buChar char="–"/>
              <a:defRPr sz="1600" kern="1200">
                <a:solidFill>
                  <a:schemeClr val="tx1"/>
                </a:solidFill>
                <a:latin typeface="Arial"/>
                <a:ea typeface="MS PGothic" panose="020B0600070205080204" pitchFamily="34" charset="-128"/>
                <a:cs typeface="Arial"/>
              </a:defRPr>
            </a:lvl4pPr>
            <a:lvl5pPr marL="1448875" indent="-1448875" algn="l" defTabSz="147161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5pPr>
            <a:lvl6pPr marL="8108236" indent="-737112" algn="l" defTabSz="1474225" rtl="0" eaLnBrk="1" latinLnBrk="0" hangingPunct="1">
              <a:spcBef>
                <a:spcPct val="20000"/>
              </a:spcBef>
              <a:buFont typeface="Arial"/>
              <a:buChar char="•"/>
              <a:defRPr sz="5200" kern="1200">
                <a:solidFill>
                  <a:schemeClr val="tx1"/>
                </a:solidFill>
                <a:latin typeface="+mn-lt"/>
                <a:ea typeface="+mn-ea"/>
                <a:cs typeface="+mn-cs"/>
              </a:defRPr>
            </a:lvl6pPr>
            <a:lvl7pPr marL="9582462" indent="-737112" algn="l" defTabSz="1474225" rtl="0" eaLnBrk="1" latinLnBrk="0" hangingPunct="1">
              <a:spcBef>
                <a:spcPct val="20000"/>
              </a:spcBef>
              <a:buFont typeface="Arial"/>
              <a:buChar char="•"/>
              <a:defRPr sz="5200" kern="1200">
                <a:solidFill>
                  <a:schemeClr val="tx1"/>
                </a:solidFill>
                <a:latin typeface="+mn-lt"/>
                <a:ea typeface="+mn-ea"/>
                <a:cs typeface="+mn-cs"/>
              </a:defRPr>
            </a:lvl7pPr>
            <a:lvl8pPr marL="11056684" indent="-737112" algn="l" defTabSz="1474225" rtl="0" eaLnBrk="1" latinLnBrk="0" hangingPunct="1">
              <a:spcBef>
                <a:spcPct val="20000"/>
              </a:spcBef>
              <a:buFont typeface="Arial"/>
              <a:buChar char="•"/>
              <a:defRPr sz="5200" kern="1200">
                <a:solidFill>
                  <a:schemeClr val="tx1"/>
                </a:solidFill>
                <a:latin typeface="+mn-lt"/>
                <a:ea typeface="+mn-ea"/>
                <a:cs typeface="+mn-cs"/>
              </a:defRPr>
            </a:lvl8pPr>
            <a:lvl9pPr marL="12530909" indent="-737112" algn="l" defTabSz="1474225" rtl="0" eaLnBrk="1" latinLnBrk="0" hangingPunct="1">
              <a:spcBef>
                <a:spcPct val="20000"/>
              </a:spcBef>
              <a:buFont typeface="Arial"/>
              <a:buChar char="•"/>
              <a:defRPr sz="5200" kern="1200">
                <a:solidFill>
                  <a:schemeClr val="tx1"/>
                </a:solidFill>
                <a:latin typeface="+mn-lt"/>
                <a:ea typeface="+mn-ea"/>
                <a:cs typeface="+mn-cs"/>
              </a:defRPr>
            </a:lvl9pPr>
          </a:lstStyle>
          <a:p>
            <a:pPr marL="565150" indent="-565150" defTabSz="2033588" eaLnBrk="1" hangingPunct="1">
              <a:lnSpc>
                <a:spcPct val="80000"/>
              </a:lnSpc>
              <a:defRPr/>
            </a:pPr>
            <a:r>
              <a:rPr lang="en-US" altLang="en-US" sz="4300" b="1" dirty="0">
                <a:effectLst>
                  <a:outerShdw blurRad="38100" dist="38100" dir="2700000" algn="tl">
                    <a:srgbClr val="C0C0C0"/>
                  </a:outerShdw>
                </a:effectLst>
                <a:latin typeface="Arial" panose="020B0604020202020204" pitchFamily="34" charset="0"/>
                <a:cs typeface="Arial" panose="020B0604020202020204" pitchFamily="34" charset="0"/>
              </a:rPr>
              <a:t>Conclusion &amp; Future Work</a:t>
            </a:r>
            <a:endParaRPr lang="en-US" altLang="en-US" sz="43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500" dirty="0">
                <a:solidFill>
                  <a:srgbClr val="000000"/>
                </a:solidFill>
                <a:latin typeface="Arial" panose="020B0604020202020204" pitchFamily="34" charset="0"/>
                <a:cs typeface="Arial" panose="020B0604020202020204" pitchFamily="34" charset="0"/>
              </a:rPr>
              <a:t>This work shows promise in enhancing images.  Improvements were seen in recall of a model predicting recognizability and examination showed 13 images with ground truth of “Unrecognizable” that became recognizable after enhancement.</a:t>
            </a:r>
          </a:p>
          <a:p>
            <a:pPr marL="565150" lvl="1" indent="-565150" defTabSz="2033588" eaLnBrk="1" hangingPunct="1">
              <a:buFont typeface="Wingdings" panose="05000000000000000000" pitchFamily="2" charset="2"/>
              <a:buChar char="Ø"/>
              <a:defRPr/>
            </a:pPr>
            <a:r>
              <a:rPr lang="en-US" altLang="en-US" sz="3500" dirty="0">
                <a:solidFill>
                  <a:srgbClr val="000000"/>
                </a:solidFill>
                <a:latin typeface="Arial" panose="020B0604020202020204" pitchFamily="34" charset="0"/>
                <a:cs typeface="Arial" panose="020B0604020202020204" pitchFamily="34" charset="0"/>
              </a:rPr>
              <a:t>Future work may include generating new ground truth labels for images after enhancement and working with people with visual impairments to study whether brightening reduces the need to retake photos.</a:t>
            </a: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indent="-565150" defTabSz="2033588">
              <a:defRPr/>
            </a:pPr>
            <a:endParaRPr lang="en-US" altLang="en-US" dirty="0">
              <a:latin typeface="Arial" panose="020B0604020202020204" pitchFamily="34" charset="0"/>
              <a:cs typeface="Arial" panose="020B0604020202020204" pitchFamily="34" charset="0"/>
            </a:endParaRPr>
          </a:p>
        </p:txBody>
      </p:sp>
      <p:sp>
        <p:nvSpPr>
          <p:cNvPr id="18" name="Content Placeholder 16">
            <a:extLst>
              <a:ext uri="{FF2B5EF4-FFF2-40B4-BE49-F238E27FC236}">
                <a16:creationId xmlns:a16="http://schemas.microsoft.com/office/drawing/2014/main" id="{D67EDDD2-39E0-46A6-05A5-4DB521C4209C}"/>
              </a:ext>
            </a:extLst>
          </p:cNvPr>
          <p:cNvSpPr txBox="1">
            <a:spLocks/>
          </p:cNvSpPr>
          <p:nvPr/>
        </p:nvSpPr>
        <p:spPr bwMode="auto">
          <a:xfrm>
            <a:off x="13639800" y="18339846"/>
            <a:ext cx="13415962" cy="247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4846" tIns="147423" rIns="294846" bIns="147423" numCol="1" anchor="t" anchorCtr="0" compatLnSpc="1">
            <a:prstTxWarp prst="textNoShape">
              <a:avLst/>
            </a:prstTxWarp>
            <a:normAutofit lnSpcReduction="10000"/>
          </a:bodyPr>
          <a:lstStyle>
            <a:lvl1pPr marL="410256" indent="-410256" algn="l" defTabSz="1471613" rtl="0" eaLnBrk="0" fontAlgn="base" hangingPunct="0">
              <a:spcBef>
                <a:spcPct val="20000"/>
              </a:spcBef>
              <a:spcAft>
                <a:spcPct val="0"/>
              </a:spcAft>
              <a:buFont typeface="Arial" panose="020B0604020202020204" pitchFamily="34" charset="0"/>
              <a:buNone/>
              <a:defRPr sz="2900" kern="1200">
                <a:solidFill>
                  <a:schemeClr val="tx1"/>
                </a:solidFill>
                <a:latin typeface="Arial"/>
                <a:ea typeface="MS PGothic" panose="020B0600070205080204" pitchFamily="34" charset="-128"/>
                <a:cs typeface="Arial"/>
              </a:defRPr>
            </a:lvl1pPr>
            <a:lvl2pPr marL="793247" indent="-655629" algn="l" defTabSz="1471613" rtl="0" eaLnBrk="0" fontAlgn="base" hangingPunct="0">
              <a:spcBef>
                <a:spcPct val="20000"/>
              </a:spcBef>
              <a:spcAft>
                <a:spcPct val="0"/>
              </a:spcAft>
              <a:buFont typeface="Wingdings" charset="2"/>
              <a:buChar char="Ø"/>
              <a:defRPr sz="2300" kern="1200">
                <a:solidFill>
                  <a:schemeClr val="tx1"/>
                </a:solidFill>
                <a:latin typeface="Arial"/>
                <a:ea typeface="MS PGothic" panose="020B0600070205080204" pitchFamily="34" charset="-128"/>
                <a:cs typeface="Arial"/>
              </a:defRPr>
            </a:lvl2pPr>
            <a:lvl3pPr marL="929565" indent="-546573" algn="l" defTabSz="1471613" rtl="0" eaLnBrk="0" fontAlgn="base" hangingPunct="0">
              <a:spcBef>
                <a:spcPct val="20000"/>
              </a:spcBef>
              <a:spcAft>
                <a:spcPct val="0"/>
              </a:spcAft>
              <a:buFont typeface="Arial" panose="020B0604020202020204" pitchFamily="34" charset="0"/>
              <a:buChar char="•"/>
              <a:defRPr sz="1900" kern="1200">
                <a:solidFill>
                  <a:schemeClr val="tx1"/>
                </a:solidFill>
                <a:latin typeface="Arial"/>
                <a:ea typeface="MS PGothic" panose="020B0600070205080204" pitchFamily="34" charset="-128"/>
                <a:cs typeface="Arial"/>
              </a:defRPr>
            </a:lvl3pPr>
            <a:lvl4pPr marL="1202201" indent="-655629" algn="l" defTabSz="1471613" rtl="0" eaLnBrk="0" fontAlgn="base" hangingPunct="0">
              <a:spcBef>
                <a:spcPct val="20000"/>
              </a:spcBef>
              <a:spcAft>
                <a:spcPct val="0"/>
              </a:spcAft>
              <a:buFont typeface="Arial" panose="020B0604020202020204" pitchFamily="34" charset="0"/>
              <a:buChar char="–"/>
              <a:defRPr sz="1600" kern="1200">
                <a:solidFill>
                  <a:schemeClr val="tx1"/>
                </a:solidFill>
                <a:latin typeface="Arial"/>
                <a:ea typeface="MS PGothic" panose="020B0600070205080204" pitchFamily="34" charset="-128"/>
                <a:cs typeface="Arial"/>
              </a:defRPr>
            </a:lvl4pPr>
            <a:lvl5pPr marL="1448875" indent="-1448875" algn="l" defTabSz="147161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5pPr>
            <a:lvl6pPr marL="8108236" indent="-737112" algn="l" defTabSz="1474225" rtl="0" eaLnBrk="1" latinLnBrk="0" hangingPunct="1">
              <a:spcBef>
                <a:spcPct val="20000"/>
              </a:spcBef>
              <a:buFont typeface="Arial"/>
              <a:buChar char="•"/>
              <a:defRPr sz="5200" kern="1200">
                <a:solidFill>
                  <a:schemeClr val="tx1"/>
                </a:solidFill>
                <a:latin typeface="+mn-lt"/>
                <a:ea typeface="+mn-ea"/>
                <a:cs typeface="+mn-cs"/>
              </a:defRPr>
            </a:lvl6pPr>
            <a:lvl7pPr marL="9582462" indent="-737112" algn="l" defTabSz="1474225" rtl="0" eaLnBrk="1" latinLnBrk="0" hangingPunct="1">
              <a:spcBef>
                <a:spcPct val="20000"/>
              </a:spcBef>
              <a:buFont typeface="Arial"/>
              <a:buChar char="•"/>
              <a:defRPr sz="5200" kern="1200">
                <a:solidFill>
                  <a:schemeClr val="tx1"/>
                </a:solidFill>
                <a:latin typeface="+mn-lt"/>
                <a:ea typeface="+mn-ea"/>
                <a:cs typeface="+mn-cs"/>
              </a:defRPr>
            </a:lvl7pPr>
            <a:lvl8pPr marL="11056684" indent="-737112" algn="l" defTabSz="1474225" rtl="0" eaLnBrk="1" latinLnBrk="0" hangingPunct="1">
              <a:spcBef>
                <a:spcPct val="20000"/>
              </a:spcBef>
              <a:buFont typeface="Arial"/>
              <a:buChar char="•"/>
              <a:defRPr sz="5200" kern="1200">
                <a:solidFill>
                  <a:schemeClr val="tx1"/>
                </a:solidFill>
                <a:latin typeface="+mn-lt"/>
                <a:ea typeface="+mn-ea"/>
                <a:cs typeface="+mn-cs"/>
              </a:defRPr>
            </a:lvl8pPr>
            <a:lvl9pPr marL="12530909" indent="-737112" algn="l" defTabSz="1474225" rtl="0" eaLnBrk="1" latinLnBrk="0" hangingPunct="1">
              <a:spcBef>
                <a:spcPct val="20000"/>
              </a:spcBef>
              <a:buFont typeface="Arial"/>
              <a:buChar char="•"/>
              <a:defRPr sz="5200" kern="1200">
                <a:solidFill>
                  <a:schemeClr val="tx1"/>
                </a:solidFill>
                <a:latin typeface="+mn-lt"/>
                <a:ea typeface="+mn-ea"/>
                <a:cs typeface="+mn-cs"/>
              </a:defRPr>
            </a:lvl9pPr>
          </a:lstStyle>
          <a:p>
            <a:pPr marL="565150" indent="-565150" defTabSz="2033588" eaLnBrk="1" hangingPunct="1">
              <a:lnSpc>
                <a:spcPct val="80000"/>
              </a:lnSpc>
              <a:defRPr/>
            </a:pPr>
            <a:r>
              <a:rPr lang="en-US" altLang="en-US" sz="4000" b="1" dirty="0">
                <a:effectLst>
                  <a:outerShdw blurRad="38100" dist="38100" dir="2700000" algn="tl">
                    <a:srgbClr val="C0C0C0"/>
                  </a:outerShdw>
                </a:effectLst>
                <a:latin typeface="Arial" panose="020B0604020202020204" pitchFamily="34" charset="0"/>
                <a:cs typeface="Arial" panose="020B0604020202020204" pitchFamily="34" charset="0"/>
              </a:rPr>
              <a:t>References</a:t>
            </a:r>
          </a:p>
          <a:p>
            <a:pPr marL="565150" indent="-565150" defTabSz="2033588" eaLnBrk="1" hangingPunct="1">
              <a:lnSpc>
                <a:spcPct val="80000"/>
              </a:lnSpc>
              <a:buFont typeface="+mj-lt"/>
              <a:buAutoNum type="arabicPeriod"/>
              <a:defRPr/>
            </a:pPr>
            <a:r>
              <a:rPr lang="en-US" sz="2400" b="0" i="0" u="none" strike="noStrike" baseline="0" dirty="0">
                <a:solidFill>
                  <a:srgbClr val="000000"/>
                </a:solidFill>
                <a:latin typeface="Times New Roman" panose="02020603050405020304" pitchFamily="18" charset="0"/>
              </a:rPr>
              <a:t>Tai-Yin Chiu, Yinan Zhao, and Danna </a:t>
            </a:r>
            <a:r>
              <a:rPr lang="en-US" sz="2400" b="0" i="0" u="none" strike="noStrike" baseline="0" dirty="0" err="1">
                <a:solidFill>
                  <a:srgbClr val="000000"/>
                </a:solidFill>
                <a:latin typeface="Times New Roman" panose="02020603050405020304" pitchFamily="18" charset="0"/>
              </a:rPr>
              <a:t>Gurari</a:t>
            </a:r>
            <a:r>
              <a:rPr lang="en-US" sz="2400" b="0" i="0" u="none" strike="noStrike" baseline="0" dirty="0">
                <a:solidFill>
                  <a:srgbClr val="000000"/>
                </a:solidFill>
                <a:latin typeface="Times New Roman" panose="02020603050405020304" pitchFamily="18" charset="0"/>
              </a:rPr>
              <a:t>, “Assessing image quality issues for real-world problems,” in </a:t>
            </a:r>
            <a:r>
              <a:rPr lang="en-US" sz="2400" b="0" i="1" u="none" strike="noStrike" baseline="0" dirty="0">
                <a:solidFill>
                  <a:srgbClr val="000000"/>
                </a:solidFill>
                <a:latin typeface="Times New Roman" panose="02020603050405020304" pitchFamily="18" charset="0"/>
              </a:rPr>
              <a:t>Proceedings of the IEEE/CVF Conference on Computer Vision and Pattern Recognition (CVPR), </a:t>
            </a:r>
            <a:r>
              <a:rPr lang="en-US" sz="2400" b="0" i="0" u="none" strike="noStrike" baseline="0" dirty="0">
                <a:solidFill>
                  <a:srgbClr val="000000"/>
                </a:solidFill>
                <a:latin typeface="Times New Roman" panose="02020603050405020304" pitchFamily="18" charset="0"/>
              </a:rPr>
              <a:t>June 2020. </a:t>
            </a:r>
          </a:p>
          <a:p>
            <a:pPr marL="565150" indent="-565150" defTabSz="2033588" eaLnBrk="1" hangingPunct="1">
              <a:lnSpc>
                <a:spcPct val="80000"/>
              </a:lnSpc>
              <a:buFont typeface="+mj-lt"/>
              <a:buAutoNum type="arabicPeriod"/>
              <a:defRPr/>
            </a:pPr>
            <a:r>
              <a:rPr lang="en-US" sz="2400" b="0" i="0" u="none" strike="noStrike" baseline="0" dirty="0" err="1">
                <a:solidFill>
                  <a:srgbClr val="000000"/>
                </a:solidFill>
                <a:latin typeface="Times New Roman" panose="02020603050405020304" pitchFamily="18" charset="0"/>
              </a:rPr>
              <a:t>Chunle</a:t>
            </a:r>
            <a:r>
              <a:rPr lang="en-US" sz="2400" b="0" i="0" u="none" strike="noStrike" baseline="0" dirty="0">
                <a:solidFill>
                  <a:srgbClr val="000000"/>
                </a:solidFill>
                <a:latin typeface="Times New Roman" panose="02020603050405020304" pitchFamily="18" charset="0"/>
              </a:rPr>
              <a:t> Guo, </a:t>
            </a:r>
            <a:r>
              <a:rPr lang="en-US" sz="2400" b="0" i="0" u="none" strike="noStrike" baseline="0" dirty="0" err="1">
                <a:solidFill>
                  <a:srgbClr val="000000"/>
                </a:solidFill>
                <a:latin typeface="Times New Roman" panose="02020603050405020304" pitchFamily="18" charset="0"/>
              </a:rPr>
              <a:t>Chongyi</a:t>
            </a:r>
            <a:r>
              <a:rPr lang="en-US" sz="2400" b="0" i="0" u="none" strike="noStrike" baseline="0" dirty="0">
                <a:solidFill>
                  <a:srgbClr val="000000"/>
                </a:solidFill>
                <a:latin typeface="Times New Roman" panose="02020603050405020304" pitchFamily="18" charset="0"/>
              </a:rPr>
              <a:t> Li, </a:t>
            </a:r>
            <a:r>
              <a:rPr lang="en-US" sz="2400" b="0" i="0" u="none" strike="noStrike" baseline="0" dirty="0" err="1">
                <a:solidFill>
                  <a:srgbClr val="000000"/>
                </a:solidFill>
                <a:latin typeface="Times New Roman" panose="02020603050405020304" pitchFamily="18" charset="0"/>
              </a:rPr>
              <a:t>Jichang</a:t>
            </a:r>
            <a:r>
              <a:rPr lang="en-US" sz="2400" b="0" i="0" u="none" strike="noStrike" baseline="0" dirty="0">
                <a:solidFill>
                  <a:srgbClr val="000000"/>
                </a:solidFill>
                <a:latin typeface="Times New Roman" panose="02020603050405020304" pitchFamily="18" charset="0"/>
              </a:rPr>
              <a:t> Guo, Chen Change Loy, </a:t>
            </a:r>
            <a:r>
              <a:rPr lang="en-US" sz="2400" b="0" i="0" u="none" strike="noStrike" baseline="0" dirty="0" err="1">
                <a:solidFill>
                  <a:srgbClr val="000000"/>
                </a:solidFill>
                <a:latin typeface="Times New Roman" panose="02020603050405020304" pitchFamily="18" charset="0"/>
              </a:rPr>
              <a:t>Junhui</a:t>
            </a:r>
            <a:r>
              <a:rPr lang="en-US" sz="2400" b="0" i="0" u="none" strike="noStrike" baseline="0" dirty="0">
                <a:solidFill>
                  <a:srgbClr val="000000"/>
                </a:solidFill>
                <a:latin typeface="Times New Roman" panose="02020603050405020304" pitchFamily="18" charset="0"/>
              </a:rPr>
              <a:t> Hou, Sam </a:t>
            </a:r>
            <a:r>
              <a:rPr lang="en-US" sz="2400" b="0" i="0" u="none" strike="noStrike" baseline="0" dirty="0" err="1">
                <a:solidFill>
                  <a:srgbClr val="000000"/>
                </a:solidFill>
                <a:latin typeface="Times New Roman" panose="02020603050405020304" pitchFamily="18" charset="0"/>
              </a:rPr>
              <a:t>Kwong</a:t>
            </a:r>
            <a:r>
              <a:rPr lang="en-US" sz="2400" b="0" i="0" u="none" strike="noStrike" baseline="0" dirty="0">
                <a:solidFill>
                  <a:srgbClr val="000000"/>
                </a:solidFill>
                <a:latin typeface="Times New Roman" panose="02020603050405020304" pitchFamily="18" charset="0"/>
              </a:rPr>
              <a:t>, and </a:t>
            </a:r>
            <a:r>
              <a:rPr lang="en-US" sz="2400" b="0" i="0" u="none" strike="noStrike" baseline="0" dirty="0" err="1">
                <a:solidFill>
                  <a:srgbClr val="000000"/>
                </a:solidFill>
                <a:latin typeface="Times New Roman" panose="02020603050405020304" pitchFamily="18" charset="0"/>
              </a:rPr>
              <a:t>Runmin</a:t>
            </a:r>
            <a:r>
              <a:rPr lang="en-US" sz="2400" b="0" i="0" u="none" strike="noStrike" baseline="0" dirty="0">
                <a:solidFill>
                  <a:srgbClr val="000000"/>
                </a:solidFill>
                <a:latin typeface="Times New Roman" panose="02020603050405020304" pitchFamily="18" charset="0"/>
              </a:rPr>
              <a:t> Cong. Zero-reference deep curve estimation for low-light image enhancement. In </a:t>
            </a:r>
            <a:r>
              <a:rPr lang="en-US" sz="2400" b="0" i="1" u="none" strike="noStrike" baseline="0" dirty="0">
                <a:solidFill>
                  <a:srgbClr val="000000"/>
                </a:solidFill>
                <a:latin typeface="Times New Roman" panose="02020603050405020304" pitchFamily="18" charset="0"/>
              </a:rPr>
              <a:t>Proceedings of the IEEE/CVF Conference on Computer Vision and Pattern Recognition (CVPR), </a:t>
            </a:r>
            <a:r>
              <a:rPr lang="en-US" sz="2400" b="0" i="0" u="none" strike="noStrike" baseline="0" dirty="0">
                <a:solidFill>
                  <a:srgbClr val="000000"/>
                </a:solidFill>
                <a:latin typeface="Times New Roman" panose="02020603050405020304" pitchFamily="18" charset="0"/>
              </a:rPr>
              <a:t>June 2020. </a:t>
            </a:r>
            <a:endParaRPr lang="en-US" altLang="en-US" sz="2400" b="1" dirty="0">
              <a:effectLst>
                <a:outerShdw blurRad="38100" dist="38100" dir="2700000" algn="tl">
                  <a:srgbClr val="C0C0C0"/>
                </a:outerShdw>
              </a:effectLst>
              <a:latin typeface="Arial" panose="020B0604020202020204" pitchFamily="34" charset="0"/>
              <a:cs typeface="Arial" panose="020B0604020202020204" pitchFamily="34" charset="0"/>
            </a:endParaRPr>
          </a:p>
          <a:p>
            <a:pPr marL="565150" indent="-565150" defTabSz="2033588" eaLnBrk="1" hangingPunct="1">
              <a:lnSpc>
                <a:spcPct val="80000"/>
              </a:lnSpc>
              <a:defRPr/>
            </a:pPr>
            <a:endParaRPr lang="en-US" altLang="en-US" sz="4000" b="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0" lvl="1" indent="0" defTabSz="2033588" eaLnBrk="1" hangingPunct="1">
              <a:buNone/>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indent="-565150" defTabSz="2033588">
              <a:defRPr/>
            </a:pPr>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3493</TotalTime>
  <Words>599</Words>
  <Application>Microsoft Office PowerPoint</Application>
  <PresentationFormat>Custom</PresentationFormat>
  <Paragraphs>57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Times New Roman</vt:lpstr>
      <vt:lpstr>Wingdings</vt:lpstr>
      <vt:lpstr>Office Theme</vt:lpstr>
      <vt:lpstr>Photometric Enhancements to Improve Recognizability of Image Content Lauren Olson, Dr. Chandra Kambhamettu, Dr. Kathleen McCoy </vt:lpstr>
    </vt:vector>
  </TitlesOfParts>
  <Company>Univ. of Colorado at Colorado Springs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title here:  Maybe add some pictures and/or school logo on the left and right authors and affiliation</dc:title>
  <dc:creator>Terry Boult</dc:creator>
  <cp:lastModifiedBy>L Olson</cp:lastModifiedBy>
  <cp:revision>53</cp:revision>
  <dcterms:created xsi:type="dcterms:W3CDTF">2014-05-29T01:41:03Z</dcterms:created>
  <dcterms:modified xsi:type="dcterms:W3CDTF">2022-06-03T16:55:13Z</dcterms:modified>
</cp:coreProperties>
</file>